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9" name="Podnadpis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k-SK"/>
              <a:t>Kliknite sem a upravte štýl predlohy podnadpisov.</a:t>
            </a:r>
            <a:endParaRPr kumimoji="0" lang="en-US"/>
          </a:p>
        </p:txBody>
      </p:sp>
      <p:sp>
        <p:nvSpPr>
          <p:cNvPr id="28" name="Nadpis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sk-SK"/>
              <a:t>Kliknite sem a upravte štýl predlohy nadpisov.</a:t>
            </a:r>
            <a:endParaRPr kumimoji="0" lang="en-US"/>
          </a:p>
        </p:txBody>
      </p:sp>
      <p:cxnSp>
        <p:nvCxnSpPr>
          <p:cNvPr id="8" name="Rovná spojnica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á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Zástupný symbol dátumu 14"/>
          <p:cNvSpPr>
            <a:spLocks noGrp="1"/>
          </p:cNvSpPr>
          <p:nvPr>
            <p:ph type="dt" sz="half" idx="10"/>
          </p:nvPr>
        </p:nvSpPr>
        <p:spPr/>
        <p:txBody>
          <a:bodyPr/>
          <a:lstStyle/>
          <a:p>
            <a:fld id="{CEBEC4D8-9CB1-44C2-BB45-F7B73BA6066D}" type="datetimeFigureOut">
              <a:rPr lang="sk-SK" smtClean="0"/>
              <a:pPr/>
              <a:t>13. 3. 2023</a:t>
            </a:fld>
            <a:endParaRPr lang="sk-SK"/>
          </a:p>
        </p:txBody>
      </p:sp>
      <p:sp>
        <p:nvSpPr>
          <p:cNvPr id="16" name="Zástupný symbol čísla snímky 15"/>
          <p:cNvSpPr>
            <a:spLocks noGrp="1"/>
          </p:cNvSpPr>
          <p:nvPr>
            <p:ph type="sldNum" sz="quarter" idx="11"/>
          </p:nvPr>
        </p:nvSpPr>
        <p:spPr/>
        <p:txBody>
          <a:bodyPr/>
          <a:lstStyle/>
          <a:p>
            <a:fld id="{DFFCBACB-E8FC-4C20-AB51-7B3148E1AE9C}" type="slidenum">
              <a:rPr lang="sk-SK" smtClean="0"/>
              <a:pPr/>
              <a:t>‹#›</a:t>
            </a:fld>
            <a:endParaRPr lang="sk-SK"/>
          </a:p>
        </p:txBody>
      </p:sp>
      <p:sp>
        <p:nvSpPr>
          <p:cNvPr id="17" name="Zástupný symbol päty 16"/>
          <p:cNvSpPr>
            <a:spLocks noGrp="1"/>
          </p:cNvSpPr>
          <p:nvPr>
            <p:ph type="ftr" sz="quarter" idx="12"/>
          </p:nvPr>
        </p:nvSpPr>
        <p:spPr/>
        <p:txBody>
          <a:bodyPr/>
          <a:lstStyle/>
          <a:p>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a:t>Kliknite sem a upravte štýl predlohy nadpisov.</a:t>
            </a:r>
            <a:endParaRPr kumimoji="0" lang="en-US"/>
          </a:p>
        </p:txBody>
      </p:sp>
      <p:sp>
        <p:nvSpPr>
          <p:cNvPr id="3" name="Zástupný symbol zvislého textu 2"/>
          <p:cNvSpPr>
            <a:spLocks noGrp="1"/>
          </p:cNvSpPr>
          <p:nvPr>
            <p:ph type="body" orient="vert" idx="1"/>
          </p:nvPr>
        </p:nvSpPr>
        <p:spPr/>
        <p:txBody>
          <a:bodyPr vert="eaVert"/>
          <a:lstStyle/>
          <a:p>
            <a:pPr lvl="0" eaLnBrk="1" latinLnBrk="0" hangingPunct="1"/>
            <a:r>
              <a:rPr lang="sk-SK"/>
              <a:t>Kliknite sem a upravte štýly predlohy textu.</a:t>
            </a:r>
          </a:p>
          <a:p>
            <a:pPr lvl="1" eaLnBrk="1" latinLnBrk="0" hangingPunct="1"/>
            <a:r>
              <a:rPr lang="sk-SK"/>
              <a:t>Druhá úroveň</a:t>
            </a:r>
          </a:p>
          <a:p>
            <a:pPr lvl="2" eaLnBrk="1" latinLnBrk="0" hangingPunct="1"/>
            <a:r>
              <a:rPr lang="sk-SK"/>
              <a:t>Tretia úroveň</a:t>
            </a:r>
          </a:p>
          <a:p>
            <a:pPr lvl="3" eaLnBrk="1" latinLnBrk="0" hangingPunct="1"/>
            <a:r>
              <a:rPr lang="sk-SK"/>
              <a:t>Štvrtá úroveň</a:t>
            </a:r>
          </a:p>
          <a:p>
            <a:pPr lvl="4" eaLnBrk="1" latinLnBrk="0" hangingPunct="1"/>
            <a:r>
              <a:rPr lang="sk-SK"/>
              <a:t>Piata úroveň</a:t>
            </a:r>
            <a:endParaRPr kumimoji="0" lang="en-US"/>
          </a:p>
        </p:txBody>
      </p:sp>
      <p:sp>
        <p:nvSpPr>
          <p:cNvPr id="4" name="Zástupný symbol dátumu 3"/>
          <p:cNvSpPr>
            <a:spLocks noGrp="1"/>
          </p:cNvSpPr>
          <p:nvPr>
            <p:ph type="dt" sz="half" idx="10"/>
          </p:nvPr>
        </p:nvSpPr>
        <p:spPr/>
        <p:txBody>
          <a:bodyPr/>
          <a:lstStyle/>
          <a:p>
            <a:fld id="{CEBEC4D8-9CB1-44C2-BB45-F7B73BA6066D}" type="datetimeFigureOut">
              <a:rPr lang="sk-SK" smtClean="0"/>
              <a:pPr/>
              <a:t>13. 3. 2023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FFCBACB-E8FC-4C20-AB51-7B3148E1AE9C}"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kumimoji="0" lang="sk-SK"/>
              <a:t>Kliknite sem a upravte štýl predlohy nadpisov.</a:t>
            </a:r>
            <a:endParaRPr kumimoji="0" lang="en-US"/>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eaLnBrk="1" latinLnBrk="0" hangingPunct="1"/>
            <a:r>
              <a:rPr lang="sk-SK"/>
              <a:t>Kliknite sem a upravte štýly predlohy textu.</a:t>
            </a:r>
          </a:p>
          <a:p>
            <a:pPr lvl="1" eaLnBrk="1" latinLnBrk="0" hangingPunct="1"/>
            <a:r>
              <a:rPr lang="sk-SK"/>
              <a:t>Druhá úroveň</a:t>
            </a:r>
          </a:p>
          <a:p>
            <a:pPr lvl="2" eaLnBrk="1" latinLnBrk="0" hangingPunct="1"/>
            <a:r>
              <a:rPr lang="sk-SK"/>
              <a:t>Tretia úroveň</a:t>
            </a:r>
          </a:p>
          <a:p>
            <a:pPr lvl="3" eaLnBrk="1" latinLnBrk="0" hangingPunct="1"/>
            <a:r>
              <a:rPr lang="sk-SK"/>
              <a:t>Štvrtá úroveň</a:t>
            </a:r>
          </a:p>
          <a:p>
            <a:pPr lvl="4" eaLnBrk="1" latinLnBrk="0" hangingPunct="1"/>
            <a:r>
              <a:rPr lang="sk-SK"/>
              <a:t>Piata úroveň</a:t>
            </a:r>
            <a:endParaRPr kumimoji="0" lang="en-US"/>
          </a:p>
        </p:txBody>
      </p:sp>
      <p:sp>
        <p:nvSpPr>
          <p:cNvPr id="4" name="Zástupný symbol dátumu 3"/>
          <p:cNvSpPr>
            <a:spLocks noGrp="1"/>
          </p:cNvSpPr>
          <p:nvPr>
            <p:ph type="dt" sz="half" idx="10"/>
          </p:nvPr>
        </p:nvSpPr>
        <p:spPr/>
        <p:txBody>
          <a:bodyPr/>
          <a:lstStyle/>
          <a:p>
            <a:fld id="{CEBEC4D8-9CB1-44C2-BB45-F7B73BA6066D}" type="datetimeFigureOut">
              <a:rPr lang="sk-SK" smtClean="0"/>
              <a:pPr/>
              <a:t>13. 3. 2023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FFCBACB-E8FC-4C20-AB51-7B3148E1AE9C}"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9" name="Zástupný symbol obsahu 8"/>
          <p:cNvSpPr>
            <a:spLocks noGrp="1"/>
          </p:cNvSpPr>
          <p:nvPr>
            <p:ph idx="1"/>
          </p:nvPr>
        </p:nvSpPr>
        <p:spPr>
          <a:xfrm>
            <a:off x="457200" y="1524000"/>
            <a:ext cx="8229600" cy="4572000"/>
          </a:xfrm>
        </p:spPr>
        <p:txBody>
          <a:bodyPr/>
          <a:lstStyle/>
          <a:p>
            <a:pPr lvl="0" eaLnBrk="1" latinLnBrk="0" hangingPunct="1"/>
            <a:r>
              <a:rPr lang="sk-SK"/>
              <a:t>Kliknite sem a upravte štýly predlohy textu.</a:t>
            </a:r>
          </a:p>
          <a:p>
            <a:pPr lvl="1" eaLnBrk="1" latinLnBrk="0" hangingPunct="1"/>
            <a:r>
              <a:rPr lang="sk-SK"/>
              <a:t>Druhá úroveň</a:t>
            </a:r>
          </a:p>
          <a:p>
            <a:pPr lvl="2" eaLnBrk="1" latinLnBrk="0" hangingPunct="1"/>
            <a:r>
              <a:rPr lang="sk-SK"/>
              <a:t>Tretia úroveň</a:t>
            </a:r>
          </a:p>
          <a:p>
            <a:pPr lvl="3" eaLnBrk="1" latinLnBrk="0" hangingPunct="1"/>
            <a:r>
              <a:rPr lang="sk-SK"/>
              <a:t>Štvrtá úroveň</a:t>
            </a:r>
          </a:p>
          <a:p>
            <a:pPr lvl="4" eaLnBrk="1" latinLnBrk="0" hangingPunct="1"/>
            <a:r>
              <a:rPr lang="sk-SK"/>
              <a:t>Piata úroveň</a:t>
            </a:r>
            <a:endParaRPr kumimoji="0" lang="en-US"/>
          </a:p>
        </p:txBody>
      </p:sp>
      <p:sp>
        <p:nvSpPr>
          <p:cNvPr id="14" name="Zástupný symbol dátumu 13"/>
          <p:cNvSpPr>
            <a:spLocks noGrp="1"/>
          </p:cNvSpPr>
          <p:nvPr>
            <p:ph type="dt" sz="half" idx="14"/>
          </p:nvPr>
        </p:nvSpPr>
        <p:spPr/>
        <p:txBody>
          <a:bodyPr/>
          <a:lstStyle/>
          <a:p>
            <a:fld id="{CEBEC4D8-9CB1-44C2-BB45-F7B73BA6066D}" type="datetimeFigureOut">
              <a:rPr lang="sk-SK" smtClean="0"/>
              <a:pPr/>
              <a:t>13. 3. 2023</a:t>
            </a:fld>
            <a:endParaRPr lang="sk-SK"/>
          </a:p>
        </p:txBody>
      </p:sp>
      <p:sp>
        <p:nvSpPr>
          <p:cNvPr id="15" name="Zástupný symbol čísla snímky 14"/>
          <p:cNvSpPr>
            <a:spLocks noGrp="1"/>
          </p:cNvSpPr>
          <p:nvPr>
            <p:ph type="sldNum" sz="quarter" idx="15"/>
          </p:nvPr>
        </p:nvSpPr>
        <p:spPr/>
        <p:txBody>
          <a:bodyPr/>
          <a:lstStyle>
            <a:lvl1pPr algn="ctr">
              <a:defRPr/>
            </a:lvl1pPr>
          </a:lstStyle>
          <a:p>
            <a:fld id="{DFFCBACB-E8FC-4C20-AB51-7B3148E1AE9C}" type="slidenum">
              <a:rPr lang="sk-SK" smtClean="0"/>
              <a:pPr/>
              <a:t>‹#›</a:t>
            </a:fld>
            <a:endParaRPr lang="sk-SK"/>
          </a:p>
        </p:txBody>
      </p:sp>
      <p:sp>
        <p:nvSpPr>
          <p:cNvPr id="16" name="Zástupný symbol päty 15"/>
          <p:cNvSpPr>
            <a:spLocks noGrp="1"/>
          </p:cNvSpPr>
          <p:nvPr>
            <p:ph type="ftr" sz="quarter" idx="16"/>
          </p:nvPr>
        </p:nvSpPr>
        <p:spPr/>
        <p:txBody>
          <a:bodyPr/>
          <a:lstStyle/>
          <a:p>
            <a:endParaRPr lang="sk-SK"/>
          </a:p>
        </p:txBody>
      </p:sp>
      <p:sp>
        <p:nvSpPr>
          <p:cNvPr id="17" name="Nadpis 16"/>
          <p:cNvSpPr>
            <a:spLocks noGrp="1"/>
          </p:cNvSpPr>
          <p:nvPr>
            <p:ph type="title"/>
          </p:nvPr>
        </p:nvSpPr>
        <p:spPr/>
        <p:txBody>
          <a:bodyPr rtlCol="0" anchor="b" anchorCtr="0"/>
          <a:lstStyle/>
          <a:p>
            <a:r>
              <a:rPr kumimoji="0" lang="sk-SK"/>
              <a:t>Kliknite sem a upravte štýl predlohy nadpisov.</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4" name="Zástupný symbol dátumu 3"/>
          <p:cNvSpPr>
            <a:spLocks noGrp="1"/>
          </p:cNvSpPr>
          <p:nvPr>
            <p:ph type="dt" sz="half" idx="10"/>
          </p:nvPr>
        </p:nvSpPr>
        <p:spPr/>
        <p:txBody>
          <a:bodyPr/>
          <a:lstStyle/>
          <a:p>
            <a:fld id="{CEBEC4D8-9CB1-44C2-BB45-F7B73BA6066D}" type="datetimeFigureOut">
              <a:rPr lang="sk-SK" smtClean="0"/>
              <a:pPr/>
              <a:t>13. 3. 2023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FFCBACB-E8FC-4C20-AB51-7B3148E1AE9C}" type="slidenum">
              <a:rPr lang="sk-SK" smtClean="0"/>
              <a:pPr/>
              <a:t>‹#›</a:t>
            </a:fld>
            <a:endParaRPr lang="sk-SK"/>
          </a:p>
        </p:txBody>
      </p:sp>
      <p:sp>
        <p:nvSpPr>
          <p:cNvPr id="2" name="Nadpis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sk-SK"/>
              <a:t>Kliknite sem a upravte štýl predlohy nadpisov.</a:t>
            </a:r>
            <a:endParaRPr kumimoji="0" lang="en-US"/>
          </a:p>
        </p:txBody>
      </p:sp>
      <p:sp>
        <p:nvSpPr>
          <p:cNvPr id="3" name="Zástupný symbol tex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k-SK"/>
              <a:t>Kliknite sem a upravte štýly predlohy textu.</a:t>
            </a:r>
          </a:p>
        </p:txBody>
      </p:sp>
      <p:cxnSp>
        <p:nvCxnSpPr>
          <p:cNvPr id="7" name="Rovná spojnica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Zástupný symbol dátumu 4"/>
          <p:cNvSpPr>
            <a:spLocks noGrp="1"/>
          </p:cNvSpPr>
          <p:nvPr>
            <p:ph type="dt" sz="half" idx="10"/>
          </p:nvPr>
        </p:nvSpPr>
        <p:spPr/>
        <p:txBody>
          <a:bodyPr/>
          <a:lstStyle/>
          <a:p>
            <a:fld id="{CEBEC4D8-9CB1-44C2-BB45-F7B73BA6066D}" type="datetimeFigureOut">
              <a:rPr lang="sk-SK" smtClean="0"/>
              <a:pPr/>
              <a:t>13. 3. 2023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FFCBACB-E8FC-4C20-AB51-7B3148E1AE9C}" type="slidenum">
              <a:rPr lang="sk-SK" smtClean="0"/>
              <a:pPr/>
              <a:t>‹#›</a:t>
            </a:fld>
            <a:endParaRPr lang="sk-SK"/>
          </a:p>
        </p:txBody>
      </p:sp>
      <p:sp>
        <p:nvSpPr>
          <p:cNvPr id="2" name="Nadpis 1"/>
          <p:cNvSpPr>
            <a:spLocks noGrp="1"/>
          </p:cNvSpPr>
          <p:nvPr>
            <p:ph type="title"/>
          </p:nvPr>
        </p:nvSpPr>
        <p:spPr/>
        <p:txBody>
          <a:bodyPr/>
          <a:lstStyle/>
          <a:p>
            <a:r>
              <a:rPr kumimoji="0" lang="sk-SK"/>
              <a:t>Kliknite sem a upravte štýl predlohy nadpisov.</a:t>
            </a:r>
            <a:endParaRPr kumimoji="0" lang="en-US"/>
          </a:p>
        </p:txBody>
      </p:sp>
      <p:sp>
        <p:nvSpPr>
          <p:cNvPr id="11" name="Zástupný symbol obsahu 10"/>
          <p:cNvSpPr>
            <a:spLocks noGrp="1"/>
          </p:cNvSpPr>
          <p:nvPr>
            <p:ph sz="half" idx="1"/>
          </p:nvPr>
        </p:nvSpPr>
        <p:spPr>
          <a:xfrm>
            <a:off x="457200" y="1524000"/>
            <a:ext cx="4059936" cy="4572000"/>
          </a:xfrm>
        </p:spPr>
        <p:txBody>
          <a:bodyPr/>
          <a:lstStyle/>
          <a:p>
            <a:pPr lvl="0" eaLnBrk="1" latinLnBrk="0" hangingPunct="1"/>
            <a:r>
              <a:rPr lang="sk-SK"/>
              <a:t>Kliknite sem a upravte štýly predlohy textu.</a:t>
            </a:r>
          </a:p>
          <a:p>
            <a:pPr lvl="1" eaLnBrk="1" latinLnBrk="0" hangingPunct="1"/>
            <a:r>
              <a:rPr lang="sk-SK"/>
              <a:t>Druhá úroveň</a:t>
            </a:r>
          </a:p>
          <a:p>
            <a:pPr lvl="2" eaLnBrk="1" latinLnBrk="0" hangingPunct="1"/>
            <a:r>
              <a:rPr lang="sk-SK"/>
              <a:t>Tretia úroveň</a:t>
            </a:r>
          </a:p>
          <a:p>
            <a:pPr lvl="3" eaLnBrk="1" latinLnBrk="0" hangingPunct="1"/>
            <a:r>
              <a:rPr lang="sk-SK"/>
              <a:t>Štvrtá úroveň</a:t>
            </a:r>
          </a:p>
          <a:p>
            <a:pPr lvl="4" eaLnBrk="1" latinLnBrk="0" hangingPunct="1"/>
            <a:r>
              <a:rPr lang="sk-SK"/>
              <a:t>Piata úroveň</a:t>
            </a:r>
            <a:endParaRPr kumimoji="0" lang="en-US"/>
          </a:p>
        </p:txBody>
      </p:sp>
      <p:sp>
        <p:nvSpPr>
          <p:cNvPr id="13" name="Zástupný symbol obsahu 12"/>
          <p:cNvSpPr>
            <a:spLocks noGrp="1"/>
          </p:cNvSpPr>
          <p:nvPr>
            <p:ph sz="half" idx="2"/>
          </p:nvPr>
        </p:nvSpPr>
        <p:spPr>
          <a:xfrm>
            <a:off x="4648200" y="1524000"/>
            <a:ext cx="4059936" cy="4572000"/>
          </a:xfrm>
        </p:spPr>
        <p:txBody>
          <a:bodyPr/>
          <a:lstStyle/>
          <a:p>
            <a:pPr lvl="0" eaLnBrk="1" latinLnBrk="0" hangingPunct="1"/>
            <a:r>
              <a:rPr lang="sk-SK"/>
              <a:t>Kliknite sem a upravte štýly predlohy textu.</a:t>
            </a:r>
          </a:p>
          <a:p>
            <a:pPr lvl="1" eaLnBrk="1" latinLnBrk="0" hangingPunct="1"/>
            <a:r>
              <a:rPr lang="sk-SK"/>
              <a:t>Druhá úroveň</a:t>
            </a:r>
          </a:p>
          <a:p>
            <a:pPr lvl="2" eaLnBrk="1" latinLnBrk="0" hangingPunct="1"/>
            <a:r>
              <a:rPr lang="sk-SK"/>
              <a:t>Tretia úroveň</a:t>
            </a:r>
          </a:p>
          <a:p>
            <a:pPr lvl="3" eaLnBrk="1" latinLnBrk="0" hangingPunct="1"/>
            <a:r>
              <a:rPr lang="sk-SK"/>
              <a:t>Štvrtá úroveň</a:t>
            </a:r>
          </a:p>
          <a:p>
            <a:pPr lvl="4" eaLnBrk="1" latinLnBrk="0" hangingPunct="1"/>
            <a:r>
              <a:rPr lang="sk-SK"/>
              <a:t>Piata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9" name="Zástupný symbol čísla snímky 8"/>
          <p:cNvSpPr>
            <a:spLocks noGrp="1"/>
          </p:cNvSpPr>
          <p:nvPr>
            <p:ph type="sldNum" sz="quarter" idx="12"/>
          </p:nvPr>
        </p:nvSpPr>
        <p:spPr/>
        <p:txBody>
          <a:bodyPr/>
          <a:lstStyle/>
          <a:p>
            <a:fld id="{DFFCBACB-E8FC-4C20-AB51-7B3148E1AE9C}" type="slidenum">
              <a:rPr lang="sk-SK" smtClean="0"/>
              <a:pPr/>
              <a:t>‹#›</a:t>
            </a:fld>
            <a:endParaRPr lang="sk-SK"/>
          </a:p>
        </p:txBody>
      </p:sp>
      <p:sp>
        <p:nvSpPr>
          <p:cNvPr id="8" name="Zástupný symbol päty 7"/>
          <p:cNvSpPr>
            <a:spLocks noGrp="1"/>
          </p:cNvSpPr>
          <p:nvPr>
            <p:ph type="ftr" sz="quarter" idx="11"/>
          </p:nvPr>
        </p:nvSpPr>
        <p:spPr/>
        <p:txBody>
          <a:bodyPr/>
          <a:lstStyle/>
          <a:p>
            <a:endParaRPr lang="sk-SK"/>
          </a:p>
        </p:txBody>
      </p:sp>
      <p:sp>
        <p:nvSpPr>
          <p:cNvPr id="7" name="Zástupný symbol dátumu 6"/>
          <p:cNvSpPr>
            <a:spLocks noGrp="1"/>
          </p:cNvSpPr>
          <p:nvPr>
            <p:ph type="dt" sz="half" idx="10"/>
          </p:nvPr>
        </p:nvSpPr>
        <p:spPr/>
        <p:txBody>
          <a:bodyPr/>
          <a:lstStyle/>
          <a:p>
            <a:fld id="{CEBEC4D8-9CB1-44C2-BB45-F7B73BA6066D}" type="datetimeFigureOut">
              <a:rPr lang="sk-SK" smtClean="0"/>
              <a:pPr/>
              <a:t>13. 3. 2023</a:t>
            </a:fld>
            <a:endParaRPr lang="sk-SK"/>
          </a:p>
        </p:txBody>
      </p:sp>
      <p:sp>
        <p:nvSpPr>
          <p:cNvPr id="3" name="Zástupný symbol tex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k-SK"/>
              <a:t>Kliknite sem a upravte štýly predlohy textu.</a:t>
            </a:r>
          </a:p>
        </p:txBody>
      </p:sp>
      <p:sp>
        <p:nvSpPr>
          <p:cNvPr id="32" name="Zástupný symbol obsahu 31"/>
          <p:cNvSpPr>
            <a:spLocks noGrp="1"/>
          </p:cNvSpPr>
          <p:nvPr>
            <p:ph sz="half" idx="2"/>
          </p:nvPr>
        </p:nvSpPr>
        <p:spPr>
          <a:xfrm>
            <a:off x="457200" y="2201896"/>
            <a:ext cx="4038600" cy="3913632"/>
          </a:xfrm>
        </p:spPr>
        <p:txBody>
          <a:bodyPr/>
          <a:lstStyle/>
          <a:p>
            <a:pPr lvl="0" eaLnBrk="1" latinLnBrk="0" hangingPunct="1"/>
            <a:r>
              <a:rPr lang="sk-SK"/>
              <a:t>Kliknite sem a upravte štýly predlohy textu.</a:t>
            </a:r>
          </a:p>
          <a:p>
            <a:pPr lvl="1" eaLnBrk="1" latinLnBrk="0" hangingPunct="1"/>
            <a:r>
              <a:rPr lang="sk-SK"/>
              <a:t>Druhá úroveň</a:t>
            </a:r>
          </a:p>
          <a:p>
            <a:pPr lvl="2" eaLnBrk="1" latinLnBrk="0" hangingPunct="1"/>
            <a:r>
              <a:rPr lang="sk-SK"/>
              <a:t>Tretia úroveň</a:t>
            </a:r>
          </a:p>
          <a:p>
            <a:pPr lvl="3" eaLnBrk="1" latinLnBrk="0" hangingPunct="1"/>
            <a:r>
              <a:rPr lang="sk-SK"/>
              <a:t>Štvrtá úroveň</a:t>
            </a:r>
          </a:p>
          <a:p>
            <a:pPr lvl="4" eaLnBrk="1" latinLnBrk="0" hangingPunct="1"/>
            <a:r>
              <a:rPr lang="sk-SK"/>
              <a:t>Piata úroveň</a:t>
            </a:r>
            <a:endParaRPr kumimoji="0" lang="en-US"/>
          </a:p>
        </p:txBody>
      </p:sp>
      <p:sp>
        <p:nvSpPr>
          <p:cNvPr id="34" name="Zástupný symbol obsahu 33"/>
          <p:cNvSpPr>
            <a:spLocks noGrp="1"/>
          </p:cNvSpPr>
          <p:nvPr>
            <p:ph sz="quarter" idx="4"/>
          </p:nvPr>
        </p:nvSpPr>
        <p:spPr>
          <a:xfrm>
            <a:off x="4649788" y="2201896"/>
            <a:ext cx="4038600" cy="3913632"/>
          </a:xfrm>
        </p:spPr>
        <p:txBody>
          <a:bodyPr/>
          <a:lstStyle/>
          <a:p>
            <a:pPr lvl="0" eaLnBrk="1" latinLnBrk="0" hangingPunct="1"/>
            <a:r>
              <a:rPr lang="sk-SK"/>
              <a:t>Kliknite sem a upravte štýly predlohy textu.</a:t>
            </a:r>
          </a:p>
          <a:p>
            <a:pPr lvl="1" eaLnBrk="1" latinLnBrk="0" hangingPunct="1"/>
            <a:r>
              <a:rPr lang="sk-SK"/>
              <a:t>Druhá úroveň</a:t>
            </a:r>
          </a:p>
          <a:p>
            <a:pPr lvl="2" eaLnBrk="1" latinLnBrk="0" hangingPunct="1"/>
            <a:r>
              <a:rPr lang="sk-SK"/>
              <a:t>Tretia úroveň</a:t>
            </a:r>
          </a:p>
          <a:p>
            <a:pPr lvl="3" eaLnBrk="1" latinLnBrk="0" hangingPunct="1"/>
            <a:r>
              <a:rPr lang="sk-SK"/>
              <a:t>Štvrtá úroveň</a:t>
            </a:r>
          </a:p>
          <a:p>
            <a:pPr lvl="4" eaLnBrk="1" latinLnBrk="0" hangingPunct="1"/>
            <a:r>
              <a:rPr lang="sk-SK"/>
              <a:t>Piata úroveň</a:t>
            </a:r>
            <a:endParaRPr kumimoji="0" lang="en-US"/>
          </a:p>
        </p:txBody>
      </p:sp>
      <p:sp>
        <p:nvSpPr>
          <p:cNvPr id="2" name="Nadpis 1"/>
          <p:cNvSpPr>
            <a:spLocks noGrp="1"/>
          </p:cNvSpPr>
          <p:nvPr>
            <p:ph type="title"/>
          </p:nvPr>
        </p:nvSpPr>
        <p:spPr>
          <a:xfrm>
            <a:off x="457200" y="155448"/>
            <a:ext cx="8229600" cy="1143000"/>
          </a:xfrm>
        </p:spPr>
        <p:txBody>
          <a:bodyPr anchor="b" anchorCtr="0"/>
          <a:lstStyle>
            <a:lvl1pPr>
              <a:defRPr/>
            </a:lvl1pPr>
          </a:lstStyle>
          <a:p>
            <a:r>
              <a:rPr kumimoji="0" lang="sk-SK"/>
              <a:t>Kliknite sem a upravte štýl predlohy nadpisov.</a:t>
            </a:r>
            <a:endParaRPr kumimoji="0" lang="en-US"/>
          </a:p>
        </p:txBody>
      </p:sp>
      <p:sp>
        <p:nvSpPr>
          <p:cNvPr id="12" name="Zástupný symbol tex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k-SK"/>
              <a:t>Kliknite sem a upravte štýly predlohy textu.</a:t>
            </a:r>
          </a:p>
        </p:txBody>
      </p:sp>
      <p:cxnSp>
        <p:nvCxnSpPr>
          <p:cNvPr id="10" name="Rovná spojnica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Rovná spojnica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3" name="Zástupný symbol dátumu 2"/>
          <p:cNvSpPr>
            <a:spLocks noGrp="1"/>
          </p:cNvSpPr>
          <p:nvPr>
            <p:ph type="dt" sz="half" idx="10"/>
          </p:nvPr>
        </p:nvSpPr>
        <p:spPr/>
        <p:txBody>
          <a:bodyPr/>
          <a:lstStyle/>
          <a:p>
            <a:fld id="{CEBEC4D8-9CB1-44C2-BB45-F7B73BA6066D}" type="datetimeFigureOut">
              <a:rPr lang="sk-SK" smtClean="0"/>
              <a:pPr/>
              <a:t>13. 3. 2023</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DFFCBACB-E8FC-4C20-AB51-7B3148E1AE9C}" type="slidenum">
              <a:rPr lang="sk-SK" smtClean="0"/>
              <a:pPr/>
              <a:t>‹#›</a:t>
            </a:fld>
            <a:endParaRPr lang="sk-SK"/>
          </a:p>
        </p:txBody>
      </p:sp>
      <p:sp>
        <p:nvSpPr>
          <p:cNvPr id="2" name="Nadpis 1"/>
          <p:cNvSpPr>
            <a:spLocks noGrp="1"/>
          </p:cNvSpPr>
          <p:nvPr>
            <p:ph type="title"/>
          </p:nvPr>
        </p:nvSpPr>
        <p:spPr/>
        <p:txBody>
          <a:bodyPr/>
          <a:lstStyle/>
          <a:p>
            <a:r>
              <a:rPr kumimoji="0" lang="sk-SK"/>
              <a:t>Kliknite sem a upravte štýl predlohy nadpisov.</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CEBEC4D8-9CB1-44C2-BB45-F7B73BA6066D}" type="datetimeFigureOut">
              <a:rPr lang="sk-SK" smtClean="0"/>
              <a:pPr/>
              <a:t>13. 3. 2023</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DFFCBACB-E8FC-4C20-AB51-7B3148E1AE9C}"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29" name="Zástupný symbol obsahu 28"/>
          <p:cNvSpPr>
            <a:spLocks noGrp="1"/>
          </p:cNvSpPr>
          <p:nvPr>
            <p:ph sz="quarter" idx="1"/>
          </p:nvPr>
        </p:nvSpPr>
        <p:spPr>
          <a:xfrm>
            <a:off x="457200" y="457200"/>
            <a:ext cx="6248400" cy="5715000"/>
          </a:xfrm>
        </p:spPr>
        <p:txBody>
          <a:bodyPr/>
          <a:lstStyle/>
          <a:p>
            <a:pPr lvl="0" eaLnBrk="1" latinLnBrk="0" hangingPunct="1"/>
            <a:r>
              <a:rPr lang="sk-SK"/>
              <a:t>Kliknite sem a upravte štýly predlohy textu.</a:t>
            </a:r>
          </a:p>
          <a:p>
            <a:pPr lvl="1" eaLnBrk="1" latinLnBrk="0" hangingPunct="1"/>
            <a:r>
              <a:rPr lang="sk-SK"/>
              <a:t>Druhá úroveň</a:t>
            </a:r>
          </a:p>
          <a:p>
            <a:pPr lvl="2" eaLnBrk="1" latinLnBrk="0" hangingPunct="1"/>
            <a:r>
              <a:rPr lang="sk-SK"/>
              <a:t>Tretia úroveň</a:t>
            </a:r>
          </a:p>
          <a:p>
            <a:pPr lvl="3" eaLnBrk="1" latinLnBrk="0" hangingPunct="1"/>
            <a:r>
              <a:rPr lang="sk-SK"/>
              <a:t>Štvrtá úroveň</a:t>
            </a:r>
          </a:p>
          <a:p>
            <a:pPr lvl="4" eaLnBrk="1" latinLnBrk="0" hangingPunct="1"/>
            <a:r>
              <a:rPr lang="sk-SK"/>
              <a:t>Piata úroveň</a:t>
            </a:r>
            <a:endParaRPr kumimoji="0" lang="en-US"/>
          </a:p>
        </p:txBody>
      </p:sp>
      <p:sp>
        <p:nvSpPr>
          <p:cNvPr id="3" name="Zástupný symbol tex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sk-SK"/>
              <a:t>Kliknite sem a upravte štýly predlohy textu.</a:t>
            </a:r>
          </a:p>
        </p:txBody>
      </p:sp>
      <p:sp>
        <p:nvSpPr>
          <p:cNvPr id="31" name="Nadpis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sk-SK"/>
              <a:t>Kliknite sem a upravte štýl predlohy nadpisov.</a:t>
            </a:r>
            <a:endParaRPr kumimoji="0" lang="en-US"/>
          </a:p>
        </p:txBody>
      </p:sp>
      <p:sp>
        <p:nvSpPr>
          <p:cNvPr id="8" name="Zástupný symbol dátumu 7"/>
          <p:cNvSpPr>
            <a:spLocks noGrp="1"/>
          </p:cNvSpPr>
          <p:nvPr>
            <p:ph type="dt" sz="half" idx="14"/>
          </p:nvPr>
        </p:nvSpPr>
        <p:spPr/>
        <p:txBody>
          <a:bodyPr/>
          <a:lstStyle/>
          <a:p>
            <a:fld id="{CEBEC4D8-9CB1-44C2-BB45-F7B73BA6066D}" type="datetimeFigureOut">
              <a:rPr lang="sk-SK" smtClean="0"/>
              <a:pPr/>
              <a:t>13. 3. 2023</a:t>
            </a:fld>
            <a:endParaRPr lang="sk-SK"/>
          </a:p>
        </p:txBody>
      </p:sp>
      <p:sp>
        <p:nvSpPr>
          <p:cNvPr id="9" name="Zástupný symbol čísla snímky 8"/>
          <p:cNvSpPr>
            <a:spLocks noGrp="1"/>
          </p:cNvSpPr>
          <p:nvPr>
            <p:ph type="sldNum" sz="quarter" idx="15"/>
          </p:nvPr>
        </p:nvSpPr>
        <p:spPr/>
        <p:txBody>
          <a:bodyPr/>
          <a:lstStyle/>
          <a:p>
            <a:fld id="{DFFCBACB-E8FC-4C20-AB51-7B3148E1AE9C}" type="slidenum">
              <a:rPr lang="sk-SK" smtClean="0"/>
              <a:pPr/>
              <a:t>‹#›</a:t>
            </a:fld>
            <a:endParaRPr lang="sk-SK"/>
          </a:p>
        </p:txBody>
      </p:sp>
      <p:sp>
        <p:nvSpPr>
          <p:cNvPr id="10" name="Zástupný symbol päty 9"/>
          <p:cNvSpPr>
            <a:spLocks noGrp="1"/>
          </p:cNvSpPr>
          <p:nvPr>
            <p:ph type="ftr" sz="quarter" idx="16"/>
          </p:nvPr>
        </p:nvSpPr>
        <p:spPr/>
        <p:txBody>
          <a:bodyPr/>
          <a:lstStyle/>
          <a:p>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sk-SK"/>
              <a:t>Kliknite sem a upravte štýl predlohy nadpisov.</a:t>
            </a:r>
            <a:endParaRPr kumimoji="0" lang="en-US"/>
          </a:p>
        </p:txBody>
      </p:sp>
      <p:sp>
        <p:nvSpPr>
          <p:cNvPr id="3" name="Zástupný symbol obrázka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sk-SK"/>
              <a:t>Ak chcete pridať obrázok, kliknite na ikonu</a:t>
            </a:r>
            <a:endParaRPr kumimoji="0" lang="en-US"/>
          </a:p>
        </p:txBody>
      </p:sp>
      <p:sp>
        <p:nvSpPr>
          <p:cNvPr id="4" name="Zástupný symbol tex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sk-SK"/>
              <a:t>Kliknite sem a upravte štýly predlohy textu.</a:t>
            </a:r>
          </a:p>
        </p:txBody>
      </p:sp>
      <p:sp>
        <p:nvSpPr>
          <p:cNvPr id="8" name="Zástupný symbol dátumu 7"/>
          <p:cNvSpPr>
            <a:spLocks noGrp="1"/>
          </p:cNvSpPr>
          <p:nvPr>
            <p:ph type="dt" sz="half" idx="10"/>
          </p:nvPr>
        </p:nvSpPr>
        <p:spPr/>
        <p:txBody>
          <a:bodyPr/>
          <a:lstStyle/>
          <a:p>
            <a:fld id="{CEBEC4D8-9CB1-44C2-BB45-F7B73BA6066D}" type="datetimeFigureOut">
              <a:rPr lang="sk-SK" smtClean="0"/>
              <a:pPr/>
              <a:t>13. 3. 2023</a:t>
            </a:fld>
            <a:endParaRPr lang="sk-SK"/>
          </a:p>
        </p:txBody>
      </p:sp>
      <p:sp>
        <p:nvSpPr>
          <p:cNvPr id="9" name="Zástupný symbol čísla snímky 8"/>
          <p:cNvSpPr>
            <a:spLocks noGrp="1"/>
          </p:cNvSpPr>
          <p:nvPr>
            <p:ph type="sldNum" sz="quarter" idx="11"/>
          </p:nvPr>
        </p:nvSpPr>
        <p:spPr/>
        <p:txBody>
          <a:bodyPr/>
          <a:lstStyle/>
          <a:p>
            <a:fld id="{DFFCBACB-E8FC-4C20-AB51-7B3148E1AE9C}" type="slidenum">
              <a:rPr lang="sk-SK" smtClean="0"/>
              <a:pPr/>
              <a:t>‹#›</a:t>
            </a:fld>
            <a:endParaRPr lang="sk-SK"/>
          </a:p>
        </p:txBody>
      </p:sp>
      <p:sp>
        <p:nvSpPr>
          <p:cNvPr id="10" name="Zástupný symbol päty 9"/>
          <p:cNvSpPr>
            <a:spLocks noGrp="1"/>
          </p:cNvSpPr>
          <p:nvPr>
            <p:ph type="ftr" sz="quarter" idx="12"/>
          </p:nvPr>
        </p:nvSpPr>
        <p:spPr/>
        <p:txBody>
          <a:bodyPr/>
          <a:lstStyle/>
          <a:p>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Zástupný symbol tex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sk-SK"/>
              <a:t>Kliknite sem a upravte štýly predlohy textu.</a:t>
            </a:r>
          </a:p>
          <a:p>
            <a:pPr lvl="1" eaLnBrk="1" latinLnBrk="0" hangingPunct="1"/>
            <a:r>
              <a:rPr kumimoji="0" lang="sk-SK"/>
              <a:t>Druhá úroveň</a:t>
            </a:r>
          </a:p>
          <a:p>
            <a:pPr lvl="2" eaLnBrk="1" latinLnBrk="0" hangingPunct="1"/>
            <a:r>
              <a:rPr kumimoji="0" lang="sk-SK"/>
              <a:t>Tretia úroveň</a:t>
            </a:r>
          </a:p>
          <a:p>
            <a:pPr lvl="3" eaLnBrk="1" latinLnBrk="0" hangingPunct="1"/>
            <a:r>
              <a:rPr kumimoji="0" lang="sk-SK"/>
              <a:t>Štvrtá úroveň</a:t>
            </a:r>
          </a:p>
          <a:p>
            <a:pPr lvl="4" eaLnBrk="1" latinLnBrk="0" hangingPunct="1"/>
            <a:r>
              <a:rPr kumimoji="0" lang="sk-SK"/>
              <a:t>Piata úroveň</a:t>
            </a:r>
            <a:endParaRPr kumimoji="0" lang="en-US"/>
          </a:p>
        </p:txBody>
      </p:sp>
      <p:sp>
        <p:nvSpPr>
          <p:cNvPr id="24" name="Zástupný symbol dátumu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EBEC4D8-9CB1-44C2-BB45-F7B73BA6066D}" type="datetimeFigureOut">
              <a:rPr lang="sk-SK" smtClean="0"/>
              <a:pPr/>
              <a:t>13. 3. 2023</a:t>
            </a:fld>
            <a:endParaRPr lang="sk-SK"/>
          </a:p>
        </p:txBody>
      </p:sp>
      <p:sp>
        <p:nvSpPr>
          <p:cNvPr id="10" name="Zástupný symbol päty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sk-SK"/>
          </a:p>
        </p:txBody>
      </p:sp>
      <p:sp>
        <p:nvSpPr>
          <p:cNvPr id="22" name="Zástupný symbol čísla snímky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FFCBACB-E8FC-4C20-AB51-7B3148E1AE9C}" type="slidenum">
              <a:rPr lang="sk-SK" smtClean="0"/>
              <a:pPr/>
              <a:t>‹#›</a:t>
            </a:fld>
            <a:endParaRPr lang="sk-SK"/>
          </a:p>
        </p:txBody>
      </p:sp>
      <p:sp>
        <p:nvSpPr>
          <p:cNvPr id="5" name="Zástupný symbol nadpis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sk-SK"/>
              <a:t>Kliknite sem a upravte štýl predlohy nadpisov.</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413191" y="2825015"/>
            <a:ext cx="3148148" cy="500671"/>
          </a:xfrm>
        </p:spPr>
        <p:txBody>
          <a:bodyPr/>
          <a:lstStyle/>
          <a:p>
            <a:r>
              <a:rPr lang="sk-SK" dirty="0"/>
              <a:t>Výročná správa 2022</a:t>
            </a:r>
          </a:p>
        </p:txBody>
      </p:sp>
      <p:sp>
        <p:nvSpPr>
          <p:cNvPr id="2" name="Nadpis 1"/>
          <p:cNvSpPr>
            <a:spLocks noGrp="1"/>
          </p:cNvSpPr>
          <p:nvPr>
            <p:ph type="ctrTitle"/>
          </p:nvPr>
        </p:nvSpPr>
        <p:spPr>
          <a:xfrm>
            <a:off x="457200" y="1433732"/>
            <a:ext cx="8329642" cy="923698"/>
          </a:xfrm>
        </p:spPr>
        <p:txBody>
          <a:bodyPr/>
          <a:lstStyle/>
          <a:p>
            <a:r>
              <a:rPr lang="sk-SK" dirty="0"/>
              <a:t>MUŠKÁTOVÁ RODINA</a:t>
            </a:r>
          </a:p>
        </p:txBody>
      </p:sp>
      <p:pic>
        <p:nvPicPr>
          <p:cNvPr id="4" name="Obrázok 3" descr="335438995_722120106210143_8450945407212807331_n.jpg"/>
          <p:cNvPicPr>
            <a:picLocks noChangeAspect="1"/>
          </p:cNvPicPr>
          <p:nvPr/>
        </p:nvPicPr>
        <p:blipFill>
          <a:blip r:embed="rId2" cstate="print"/>
          <a:stretch>
            <a:fillRect/>
          </a:stretch>
        </p:blipFill>
        <p:spPr>
          <a:xfrm>
            <a:off x="1500166" y="3714752"/>
            <a:ext cx="3000396" cy="2428892"/>
          </a:xfrm>
          <a:prstGeom prst="rect">
            <a:avLst/>
          </a:prstGeom>
        </p:spPr>
      </p:pic>
      <p:pic>
        <p:nvPicPr>
          <p:cNvPr id="5" name="Obrázok 4" descr="335483117_582502766930428_6076434403834513860_n.jpg"/>
          <p:cNvPicPr>
            <a:picLocks noChangeAspect="1"/>
          </p:cNvPicPr>
          <p:nvPr/>
        </p:nvPicPr>
        <p:blipFill>
          <a:blip r:embed="rId3"/>
          <a:stretch>
            <a:fillRect/>
          </a:stretch>
        </p:blipFill>
        <p:spPr>
          <a:xfrm>
            <a:off x="4643439" y="3714752"/>
            <a:ext cx="3238523" cy="24288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descr="335111139_162408306631930_3874117254007692799_n.jpg"/>
          <p:cNvPicPr>
            <a:picLocks noGrp="1" noChangeAspect="1"/>
          </p:cNvPicPr>
          <p:nvPr>
            <p:ph idx="1"/>
          </p:nvPr>
        </p:nvPicPr>
        <p:blipFill>
          <a:blip r:embed="rId2"/>
          <a:stretch>
            <a:fillRect/>
          </a:stretch>
        </p:blipFill>
        <p:spPr>
          <a:xfrm>
            <a:off x="571472" y="1500174"/>
            <a:ext cx="3429000" cy="4572000"/>
          </a:xfrm>
        </p:spPr>
      </p:pic>
      <p:sp>
        <p:nvSpPr>
          <p:cNvPr id="3" name="Nadpis 2"/>
          <p:cNvSpPr>
            <a:spLocks noGrp="1"/>
          </p:cNvSpPr>
          <p:nvPr>
            <p:ph type="title"/>
          </p:nvPr>
        </p:nvSpPr>
        <p:spPr/>
        <p:txBody>
          <a:bodyPr/>
          <a:lstStyle/>
          <a:p>
            <a:r>
              <a:rPr lang="sk-SK" dirty="0"/>
              <a:t>Hlavne, že nám chutí ... </a:t>
            </a:r>
          </a:p>
        </p:txBody>
      </p:sp>
      <p:pic>
        <p:nvPicPr>
          <p:cNvPr id="5" name="Obrázok 4" descr="335536882_6048973148472196_6288276896428745926_n.jpg"/>
          <p:cNvPicPr>
            <a:picLocks noChangeAspect="1"/>
          </p:cNvPicPr>
          <p:nvPr/>
        </p:nvPicPr>
        <p:blipFill>
          <a:blip r:embed="rId3" cstate="print"/>
          <a:stretch>
            <a:fillRect/>
          </a:stretch>
        </p:blipFill>
        <p:spPr>
          <a:xfrm>
            <a:off x="4000496" y="3000372"/>
            <a:ext cx="2214578" cy="3071834"/>
          </a:xfrm>
          <a:prstGeom prst="rect">
            <a:avLst/>
          </a:prstGeom>
        </p:spPr>
      </p:pic>
      <p:pic>
        <p:nvPicPr>
          <p:cNvPr id="6" name="Obrázok 5" descr="335434379_2376881945812491_6537317667355491921_n.jpg"/>
          <p:cNvPicPr>
            <a:picLocks noChangeAspect="1"/>
          </p:cNvPicPr>
          <p:nvPr/>
        </p:nvPicPr>
        <p:blipFill>
          <a:blip r:embed="rId4"/>
          <a:stretch>
            <a:fillRect/>
          </a:stretch>
        </p:blipFill>
        <p:spPr>
          <a:xfrm>
            <a:off x="6143622" y="1571612"/>
            <a:ext cx="2357468" cy="450057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fontScale="85000" lnSpcReduction="20000"/>
          </a:bodyPr>
          <a:lstStyle/>
          <a:p>
            <a:r>
              <a:rPr lang="sk-SK" dirty="0"/>
              <a:t>Na skupine sme si vypracovali spoločne s deťmi pravidlá a režim dňa, ktorými sme sa riadili počas celého roka .Ďalej sme si vytvorili spoločne Plán aktivít našej skupiny na rok 2022, kde sme si naplánovali akcie, aktivity, ktoré sme spoločne podnikali/výlety, prednášky, turistika  a pod./ Každý mesiac sme mávali veľké komunity, kde sme si spoločne zhodnotili, čo sa nám v daný mesiac podarilo a čo si naplánujeme na ďalší mesiac. Súčasťou komunity bola aj motivačná nástenka, kde si deti medzi sebou aj vychovávatelia udeľujú pochvaly formou </a:t>
            </a:r>
            <a:r>
              <a:rPr lang="sk-SK" dirty="0" err="1"/>
              <a:t>smajlíkov</a:t>
            </a:r>
            <a:r>
              <a:rPr lang="sk-SK" dirty="0"/>
              <a:t> napr. za dobre pripravený obed, večeru alebo za pomoc počas dňa a pod. Nástenku následne 1x za mesiac počas komunity vyhodnocujeme a deti s najväčším počtom </a:t>
            </a:r>
            <a:r>
              <a:rPr lang="sk-SK" dirty="0" err="1"/>
              <a:t>smajlíkov</a:t>
            </a:r>
            <a:r>
              <a:rPr lang="sk-SK" dirty="0"/>
              <a:t> sú odmenené sladkosťami alebo možnosťou vybrať pre seba aj ostatné deti ľubovoľnú aktivitu napr. v podobe návštevy kina, výletu, posedením v cukrárni a pod. </a:t>
            </a:r>
          </a:p>
          <a:p>
            <a:endParaRPr lang="sk-SK" dirty="0"/>
          </a:p>
        </p:txBody>
      </p:sp>
      <p:sp>
        <p:nvSpPr>
          <p:cNvPr id="3" name="Nadpis 2"/>
          <p:cNvSpPr>
            <a:spLocks noGrp="1"/>
          </p:cNvSpPr>
          <p:nvPr>
            <p:ph type="title"/>
          </p:nvPr>
        </p:nvSpPr>
        <p:spPr/>
        <p:txBody>
          <a:bodyPr/>
          <a:lstStyle/>
          <a:p>
            <a:r>
              <a:rPr lang="sk-SK" dirty="0"/>
              <a:t>Vzdelávacie, preventívne aktivity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fontScale="77500" lnSpcReduction="20000"/>
          </a:bodyPr>
          <a:lstStyle/>
          <a:p>
            <a:r>
              <a:rPr lang="sk-SK" dirty="0"/>
              <a:t>Počas roka vychovávatelia s deťmi uskutočnili množstvo športových, kultúrnych a spoločenských aktivít. Uskutočňovali sme vychádzky do parku, turistické výlety na </a:t>
            </a:r>
            <a:r>
              <a:rPr lang="sk-SK" dirty="0" err="1"/>
              <a:t>Uhrovský</a:t>
            </a:r>
            <a:r>
              <a:rPr lang="sk-SK" dirty="0"/>
              <a:t> hrad a do Nitrianskej Blatnice. Formou výletov sme spoznávali mestá ako Bánovce nad Bebravou, Trenčín, Trenčianske Teplice  a pod .Niekoľkokrát sme navštívili aj Nitru, kde sme sa zabavili v kine. Nezabúdali sme ani na naše sviatky, zvyky a tradície, ktoré sme si pripomínali výzdobou nášho domčeka , zhotovením výrobkov, darčekov či nácvikom programu napr. k MDŽ, pečenie veľkonočného baránka, Deň matiek, </a:t>
            </a:r>
            <a:r>
              <a:rPr lang="sk-SK" dirty="0" err="1"/>
              <a:t>halloweenská</a:t>
            </a:r>
            <a:r>
              <a:rPr lang="sk-SK" dirty="0"/>
              <a:t> </a:t>
            </a:r>
            <a:r>
              <a:rPr lang="sk-SK" dirty="0" err="1"/>
              <a:t>párty</a:t>
            </a:r>
            <a:r>
              <a:rPr lang="sk-SK" dirty="0"/>
              <a:t> a pod. Nezabúdali sme počas roka ani na oslávencov. Každému dieťaťu aj tetám sme vždy pripravili oslavu, na ktorej nechýbala vlastnoručne upečená torta podľa želania oslávenca a malý darček. Veľa zážitkov sme si odniesli napr. aj z výstav v železničnom gete alebo z návštev v útulku. MDD sme oslávili spoločným výletom do Bojníc, kde sme navštívili už po niekoľkýkrát ZOO. V júni sme boli celá naša skupina na trojdňovom relaxačnom pobyte na chate v </a:t>
            </a:r>
            <a:r>
              <a:rPr lang="sk-SK" dirty="0" err="1"/>
              <a:t>Latkovciach</a:t>
            </a:r>
            <a:r>
              <a:rPr lang="sk-SK" dirty="0"/>
              <a:t>, kde sme podnikali výlety do okolia, opekali, varili kotlíkový guláš a užívali si večerné kúpanie v </a:t>
            </a:r>
            <a:r>
              <a:rPr lang="sk-SK" dirty="0" err="1"/>
              <a:t>jacuzze</a:t>
            </a:r>
            <a:r>
              <a:rPr lang="sk-SK" dirty="0"/>
              <a:t>.</a:t>
            </a:r>
          </a:p>
          <a:p>
            <a:endParaRPr lang="sk-SK" dirty="0"/>
          </a:p>
        </p:txBody>
      </p:sp>
      <p:sp>
        <p:nvSpPr>
          <p:cNvPr id="3" name="Nadpis 2"/>
          <p:cNvSpPr>
            <a:spLocks noGrp="1"/>
          </p:cNvSpPr>
          <p:nvPr>
            <p:ph type="title"/>
          </p:nvPr>
        </p:nvSpPr>
        <p:spPr/>
        <p:txBody>
          <a:bodyPr>
            <a:normAutofit/>
          </a:bodyPr>
          <a:lstStyle/>
          <a:p>
            <a:r>
              <a:rPr lang="sk-SK" sz="3200" dirty="0"/>
              <a:t>Športové ,duchovné ,kultúrne a iné aktivity...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fontScale="62500" lnSpcReduction="20000"/>
          </a:bodyPr>
          <a:lstStyle/>
          <a:p>
            <a:r>
              <a:rPr lang="sk-SK" dirty="0"/>
              <a:t>Počas letných prázdnin niektoré deti trávili prázdniny u rodičov či starých rodičov, ostatné deti boli v letných táboroch a zvyšok leta sme chodili väčšinou na kúpalisko. </a:t>
            </a:r>
          </a:p>
          <a:p>
            <a:r>
              <a:rPr lang="sk-SK" dirty="0"/>
              <a:t>Naše deti sme v rámci výchovy viedli k úcte starším, kresťanským a náboženským hodnotám. Deti mali možnosť chodiť na bohoslužby do kostola. V máji jeden chlapec z našej skupiny prijal sviatosť krstu  a sviatosť 1.sv. </a:t>
            </a:r>
            <a:r>
              <a:rPr lang="sk-SK" dirty="0" err="1"/>
              <a:t>prijimania</a:t>
            </a:r>
            <a:r>
              <a:rPr lang="sk-SK" dirty="0"/>
              <a:t>. </a:t>
            </a:r>
          </a:p>
          <a:p>
            <a:r>
              <a:rPr lang="sk-SK" dirty="0"/>
              <a:t>Naša skupina sa aj v roku 2022 zapojila do projektu Nadácie Volkswagen na tému: ,,Vianočné auto´´ tak ako aj v roku 2021, kde sme dostali od tejto nadácie finančné prostriedky, za ktoré sme v roku 2022 zakúpili deťom rôzne športové potreby, hojdačky, šmýkačky na dvor, ktoré deti počas svojho voľna plne využívali.</a:t>
            </a:r>
          </a:p>
          <a:p>
            <a:r>
              <a:rPr lang="sk-SK" dirty="0"/>
              <a:t>Prostredníctvom nadácie Volkswagen a ich projektu ,,</a:t>
            </a:r>
            <a:r>
              <a:rPr lang="sk-SK" dirty="0" err="1"/>
              <a:t>Vodičák</a:t>
            </a:r>
            <a:r>
              <a:rPr lang="sk-SK" dirty="0"/>
              <a:t> pre tvoj štart´´ sa splnil sen jednému nášmu mladému dospelému, ktorý v budúcom roku nastúpi na vodičský kurz v našom meste.</a:t>
            </a:r>
          </a:p>
          <a:p>
            <a:r>
              <a:rPr lang="sk-SK" dirty="0"/>
              <a:t>Tak ako všetkých aj nás v CDR zasiahla vojna na Ukrajine. Rozhodli sme sa preto spríjemniť ukrajinským deťom, ktoré boli umiestnené do CDR v Nitre aspoň čiastočne ich ťažký osud a navštívili sme ich v ich dočasnom novom domove. Vyrobili sme pre ne rôzne výrobky a deti so zamestnancami malou čiastkou prispeli aj na zakúpenie rôznych potrebných darčekov.</a:t>
            </a:r>
          </a:p>
          <a:p>
            <a:endParaRPr lang="sk-SK" dirty="0"/>
          </a:p>
        </p:txBody>
      </p:sp>
      <p:sp>
        <p:nvSpPr>
          <p:cNvPr id="3" name="Nadpis 2"/>
          <p:cNvSpPr>
            <a:spLocks noGrp="1"/>
          </p:cNvSpPr>
          <p:nvPr>
            <p:ph type="title"/>
          </p:nvPr>
        </p:nvSpPr>
        <p:spPr/>
        <p:txBody>
          <a:bodyPr/>
          <a:lstStyle/>
          <a:p>
            <a:endParaRPr lang="sk-SK"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descr="335841348_3367041146902283_7923512649425919167_n.jpg"/>
          <p:cNvPicPr>
            <a:picLocks noGrp="1" noChangeAspect="1"/>
          </p:cNvPicPr>
          <p:nvPr>
            <p:ph idx="1"/>
          </p:nvPr>
        </p:nvPicPr>
        <p:blipFill>
          <a:blip r:embed="rId2"/>
          <a:stretch>
            <a:fillRect/>
          </a:stretch>
        </p:blipFill>
        <p:spPr>
          <a:xfrm>
            <a:off x="642910" y="1571612"/>
            <a:ext cx="3429000" cy="4572000"/>
          </a:xfrm>
        </p:spPr>
      </p:pic>
      <p:sp>
        <p:nvSpPr>
          <p:cNvPr id="3" name="Nadpis 2"/>
          <p:cNvSpPr>
            <a:spLocks noGrp="1"/>
          </p:cNvSpPr>
          <p:nvPr>
            <p:ph type="title"/>
          </p:nvPr>
        </p:nvSpPr>
        <p:spPr/>
        <p:txBody>
          <a:bodyPr>
            <a:normAutofit fontScale="90000"/>
          </a:bodyPr>
          <a:lstStyle/>
          <a:p>
            <a:r>
              <a:rPr lang="sk-SK" sz="2800" dirty="0"/>
              <a:t>Fotodokumentácia</a:t>
            </a:r>
            <a:r>
              <a:rPr lang="sk-SK" dirty="0"/>
              <a:t> ...</a:t>
            </a:r>
            <a:br>
              <a:rPr lang="sk-SK" dirty="0"/>
            </a:br>
            <a:r>
              <a:rPr lang="sk-SK" dirty="0"/>
              <a:t>...</a:t>
            </a:r>
            <a:r>
              <a:rPr lang="sk-SK" sz="2700" dirty="0">
                <a:solidFill>
                  <a:schemeClr val="tx2">
                    <a:lumMod val="75000"/>
                  </a:schemeClr>
                </a:solidFill>
              </a:rPr>
              <a:t>Vedomostné kvízy máme radi </a:t>
            </a:r>
          </a:p>
        </p:txBody>
      </p:sp>
      <p:pic>
        <p:nvPicPr>
          <p:cNvPr id="5" name="Obrázok 4" descr="335863881_620556919884547_6831029668383511082_n.jpg"/>
          <p:cNvPicPr>
            <a:picLocks noChangeAspect="1"/>
          </p:cNvPicPr>
          <p:nvPr/>
        </p:nvPicPr>
        <p:blipFill>
          <a:blip r:embed="rId3"/>
          <a:stretch>
            <a:fillRect/>
          </a:stretch>
        </p:blipFill>
        <p:spPr>
          <a:xfrm>
            <a:off x="4286248" y="1643049"/>
            <a:ext cx="4143386" cy="435771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descr="336174571_748603130181852_6146520730076331401_n.jpg"/>
          <p:cNvPicPr>
            <a:picLocks noGrp="1" noChangeAspect="1"/>
          </p:cNvPicPr>
          <p:nvPr>
            <p:ph idx="1"/>
          </p:nvPr>
        </p:nvPicPr>
        <p:blipFill>
          <a:blip r:embed="rId2"/>
          <a:stretch>
            <a:fillRect/>
          </a:stretch>
        </p:blipFill>
        <p:spPr>
          <a:xfrm>
            <a:off x="500034" y="1500174"/>
            <a:ext cx="3405352" cy="4572000"/>
          </a:xfrm>
        </p:spPr>
      </p:pic>
      <p:sp>
        <p:nvSpPr>
          <p:cNvPr id="3" name="Nadpis 2"/>
          <p:cNvSpPr>
            <a:spLocks noGrp="1"/>
          </p:cNvSpPr>
          <p:nvPr>
            <p:ph type="title"/>
          </p:nvPr>
        </p:nvSpPr>
        <p:spPr/>
        <p:txBody>
          <a:bodyPr>
            <a:normAutofit/>
          </a:bodyPr>
          <a:lstStyle/>
          <a:p>
            <a:r>
              <a:rPr lang="sk-SK" sz="2800" dirty="0" err="1"/>
              <a:t>Opekačka</a:t>
            </a:r>
            <a:r>
              <a:rPr lang="sk-SK" sz="2800" dirty="0"/>
              <a:t> s poľovníkmi- Nitrianska Blatnica </a:t>
            </a:r>
          </a:p>
        </p:txBody>
      </p:sp>
      <p:pic>
        <p:nvPicPr>
          <p:cNvPr id="5" name="Obrázok 4" descr="335429613_1620052765122214_3350166525397657642_n.jpg"/>
          <p:cNvPicPr>
            <a:picLocks noChangeAspect="1"/>
          </p:cNvPicPr>
          <p:nvPr/>
        </p:nvPicPr>
        <p:blipFill>
          <a:blip r:embed="rId3"/>
          <a:stretch>
            <a:fillRect/>
          </a:stretch>
        </p:blipFill>
        <p:spPr>
          <a:xfrm>
            <a:off x="4214810" y="1643050"/>
            <a:ext cx="4571045" cy="422148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descr="331157918_726339225823685_6865257200860629003_n.jpg"/>
          <p:cNvPicPr>
            <a:picLocks noGrp="1" noChangeAspect="1"/>
          </p:cNvPicPr>
          <p:nvPr>
            <p:ph idx="1"/>
          </p:nvPr>
        </p:nvPicPr>
        <p:blipFill>
          <a:blip r:embed="rId2"/>
          <a:stretch>
            <a:fillRect/>
          </a:stretch>
        </p:blipFill>
        <p:spPr>
          <a:xfrm>
            <a:off x="524655" y="1524000"/>
            <a:ext cx="8094689" cy="4572000"/>
          </a:xfrm>
        </p:spPr>
      </p:pic>
      <p:sp>
        <p:nvSpPr>
          <p:cNvPr id="3" name="Nadpis 2"/>
          <p:cNvSpPr>
            <a:spLocks noGrp="1"/>
          </p:cNvSpPr>
          <p:nvPr>
            <p:ph type="title"/>
          </p:nvPr>
        </p:nvSpPr>
        <p:spPr/>
        <p:txBody>
          <a:bodyPr/>
          <a:lstStyle/>
          <a:p>
            <a:r>
              <a:rPr lang="sk-SK" dirty="0"/>
              <a:t>Piknik – Bánovce nad Bebravou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descr="335417350_6099840370122998_2930466334288968772_n.jpg"/>
          <p:cNvPicPr>
            <a:picLocks noGrp="1" noChangeAspect="1"/>
          </p:cNvPicPr>
          <p:nvPr>
            <p:ph idx="1"/>
          </p:nvPr>
        </p:nvPicPr>
        <p:blipFill>
          <a:blip r:embed="rId2"/>
          <a:stretch>
            <a:fillRect/>
          </a:stretch>
        </p:blipFill>
        <p:spPr>
          <a:xfrm>
            <a:off x="2857500" y="1524000"/>
            <a:ext cx="3429000" cy="4572000"/>
          </a:xfrm>
        </p:spPr>
      </p:pic>
      <p:sp>
        <p:nvSpPr>
          <p:cNvPr id="3" name="Nadpis 2"/>
          <p:cNvSpPr>
            <a:spLocks noGrp="1"/>
          </p:cNvSpPr>
          <p:nvPr>
            <p:ph type="title"/>
          </p:nvPr>
        </p:nvSpPr>
        <p:spPr/>
        <p:txBody>
          <a:bodyPr/>
          <a:lstStyle/>
          <a:p>
            <a:r>
              <a:rPr lang="sk-SK" dirty="0"/>
              <a:t>Pomáhame Ukrajine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descr="335592781_5930531610328000_557974313561007892_n.jpg"/>
          <p:cNvPicPr>
            <a:picLocks noGrp="1" noChangeAspect="1"/>
          </p:cNvPicPr>
          <p:nvPr>
            <p:ph idx="1"/>
          </p:nvPr>
        </p:nvPicPr>
        <p:blipFill>
          <a:blip r:embed="rId2"/>
          <a:stretch>
            <a:fillRect/>
          </a:stretch>
        </p:blipFill>
        <p:spPr>
          <a:xfrm>
            <a:off x="1524000" y="1524000"/>
            <a:ext cx="6096000" cy="4572000"/>
          </a:xfrm>
        </p:spPr>
      </p:pic>
      <p:sp>
        <p:nvSpPr>
          <p:cNvPr id="3" name="Nadpis 2"/>
          <p:cNvSpPr>
            <a:spLocks noGrp="1"/>
          </p:cNvSpPr>
          <p:nvPr>
            <p:ph type="title"/>
          </p:nvPr>
        </p:nvSpPr>
        <p:spPr/>
        <p:txBody>
          <a:bodyPr>
            <a:normAutofit fontScale="90000"/>
          </a:bodyPr>
          <a:lstStyle/>
          <a:p>
            <a:r>
              <a:rPr lang="sk-SK" dirty="0"/>
              <a:t>Výlet v Nitre – Spoločenská aktivita , návšteva kina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descr="335793922_981739426536385_4453703470151789534_n.jpg"/>
          <p:cNvPicPr>
            <a:picLocks noGrp="1" noChangeAspect="1"/>
          </p:cNvPicPr>
          <p:nvPr>
            <p:ph idx="1"/>
          </p:nvPr>
        </p:nvPicPr>
        <p:blipFill>
          <a:blip r:embed="rId2"/>
          <a:stretch>
            <a:fillRect/>
          </a:stretch>
        </p:blipFill>
        <p:spPr>
          <a:xfrm>
            <a:off x="928662" y="2143116"/>
            <a:ext cx="3786214" cy="3619512"/>
          </a:xfrm>
        </p:spPr>
      </p:pic>
      <p:sp>
        <p:nvSpPr>
          <p:cNvPr id="3" name="Nadpis 2"/>
          <p:cNvSpPr>
            <a:spLocks noGrp="1"/>
          </p:cNvSpPr>
          <p:nvPr>
            <p:ph type="title"/>
          </p:nvPr>
        </p:nvSpPr>
        <p:spPr/>
        <p:txBody>
          <a:bodyPr>
            <a:normAutofit/>
          </a:bodyPr>
          <a:lstStyle/>
          <a:p>
            <a:r>
              <a:rPr lang="sk-SK" sz="2400" dirty="0">
                <a:solidFill>
                  <a:schemeClr val="tx2">
                    <a:lumMod val="75000"/>
                  </a:schemeClr>
                </a:solidFill>
              </a:rPr>
              <a:t>Návšteva výstavy v železničnom gete , spojená s </a:t>
            </a:r>
            <a:r>
              <a:rPr lang="sk-SK" sz="2400" dirty="0" err="1">
                <a:solidFill>
                  <a:schemeClr val="tx2">
                    <a:lumMod val="75000"/>
                  </a:schemeClr>
                </a:solidFill>
              </a:rPr>
              <a:t>opekačkou</a:t>
            </a:r>
            <a:r>
              <a:rPr lang="sk-SK" sz="2400" dirty="0">
                <a:solidFill>
                  <a:schemeClr val="tx2">
                    <a:lumMod val="75000"/>
                  </a:schemeClr>
                </a:solidFill>
              </a:rPr>
              <a:t> </a:t>
            </a:r>
          </a:p>
        </p:txBody>
      </p:sp>
      <p:pic>
        <p:nvPicPr>
          <p:cNvPr id="5" name="Obrázok 4" descr="335598826_173625795431412_7841589562740378173_n.jpg"/>
          <p:cNvPicPr>
            <a:picLocks noChangeAspect="1"/>
          </p:cNvPicPr>
          <p:nvPr/>
        </p:nvPicPr>
        <p:blipFill>
          <a:blip r:embed="rId3"/>
          <a:stretch>
            <a:fillRect/>
          </a:stretch>
        </p:blipFill>
        <p:spPr>
          <a:xfrm>
            <a:off x="5000628" y="2143116"/>
            <a:ext cx="3125518" cy="35719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obsahu 3"/>
          <p:cNvGraphicFramePr>
            <a:graphicFrameLocks noGrp="1"/>
          </p:cNvGraphicFramePr>
          <p:nvPr>
            <p:ph idx="1"/>
          </p:nvPr>
        </p:nvGraphicFramePr>
        <p:xfrm>
          <a:off x="457200" y="1524000"/>
          <a:ext cx="8229600" cy="146812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lang="sk-SK" sz="1400" dirty="0"/>
                        <a:t>Počet vychovávateľov </a:t>
                      </a:r>
                    </a:p>
                  </a:txBody>
                  <a:tcPr/>
                </a:tc>
                <a:tc>
                  <a:txBody>
                    <a:bodyPr/>
                    <a:lstStyle/>
                    <a:p>
                      <a:r>
                        <a:rPr lang="sk-SK" sz="1200" dirty="0"/>
                        <a:t>Počet pomocných vychovávateľov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200" dirty="0"/>
                        <a:t>Počet pomocných vychovávateľov s ekonomickou agendou</a:t>
                      </a:r>
                    </a:p>
                    <a:p>
                      <a:endParaRPr lang="sk-SK" dirty="0"/>
                    </a:p>
                  </a:txBody>
                  <a:tcPr/>
                </a:tc>
                <a:tc>
                  <a:txBody>
                    <a:bodyPr/>
                    <a:lstStyle/>
                    <a:p>
                      <a:r>
                        <a:rPr lang="sk-SK" sz="1400" dirty="0"/>
                        <a:t>Sociálna pracovníčka</a:t>
                      </a:r>
                    </a:p>
                  </a:txBody>
                  <a:tcPr/>
                </a:tc>
                <a:tc>
                  <a:txBody>
                    <a:bodyPr/>
                    <a:lstStyle/>
                    <a:p>
                      <a:r>
                        <a:rPr lang="sk-SK" sz="1400" dirty="0"/>
                        <a:t>Psychológ</a:t>
                      </a:r>
                    </a:p>
                  </a:txBody>
                  <a:tcPr/>
                </a:tc>
                <a:extLst>
                  <a:ext uri="{0D108BD9-81ED-4DB2-BD59-A6C34878D82A}">
                    <a16:rowId xmlns:a16="http://schemas.microsoft.com/office/drawing/2014/main" val="10000"/>
                  </a:ext>
                </a:extLst>
              </a:tr>
              <a:tr h="370840">
                <a:tc>
                  <a:txBody>
                    <a:bodyPr/>
                    <a:lstStyle/>
                    <a:p>
                      <a:r>
                        <a:rPr lang="sk-SK" dirty="0"/>
                        <a:t>3</a:t>
                      </a:r>
                    </a:p>
                  </a:txBody>
                  <a:tcPr/>
                </a:tc>
                <a:tc>
                  <a:txBody>
                    <a:bodyPr/>
                    <a:lstStyle/>
                    <a:p>
                      <a:r>
                        <a:rPr lang="sk-SK" dirty="0"/>
                        <a:t>2</a:t>
                      </a:r>
                    </a:p>
                  </a:txBody>
                  <a:tcPr/>
                </a:tc>
                <a:tc>
                  <a:txBody>
                    <a:bodyPr/>
                    <a:lstStyle/>
                    <a:p>
                      <a:r>
                        <a:rPr lang="sk-SK" dirty="0"/>
                        <a:t>1</a:t>
                      </a:r>
                    </a:p>
                  </a:txBody>
                  <a:tcPr/>
                </a:tc>
                <a:tc>
                  <a:txBody>
                    <a:bodyPr/>
                    <a:lstStyle/>
                    <a:p>
                      <a:r>
                        <a:rPr lang="sk-SK" dirty="0"/>
                        <a:t>1</a:t>
                      </a:r>
                    </a:p>
                  </a:txBody>
                  <a:tcPr/>
                </a:tc>
                <a:tc>
                  <a:txBody>
                    <a:bodyPr/>
                    <a:lstStyle/>
                    <a:p>
                      <a:r>
                        <a:rPr lang="sk-SK" dirty="0"/>
                        <a:t>1</a:t>
                      </a:r>
                    </a:p>
                  </a:txBody>
                  <a:tcPr/>
                </a:tc>
                <a:extLst>
                  <a:ext uri="{0D108BD9-81ED-4DB2-BD59-A6C34878D82A}">
                    <a16:rowId xmlns:a16="http://schemas.microsoft.com/office/drawing/2014/main" val="10001"/>
                  </a:ext>
                </a:extLst>
              </a:tr>
            </a:tbl>
          </a:graphicData>
        </a:graphic>
      </p:graphicFrame>
      <p:sp>
        <p:nvSpPr>
          <p:cNvPr id="3" name="Nadpis 2"/>
          <p:cNvSpPr>
            <a:spLocks noGrp="1"/>
          </p:cNvSpPr>
          <p:nvPr>
            <p:ph type="title"/>
          </p:nvPr>
        </p:nvSpPr>
        <p:spPr>
          <a:xfrm>
            <a:off x="457200" y="214290"/>
            <a:ext cx="8229600" cy="1157310"/>
          </a:xfrm>
        </p:spPr>
        <p:txBody>
          <a:bodyPr>
            <a:normAutofit fontScale="90000"/>
          </a:bodyPr>
          <a:lstStyle/>
          <a:p>
            <a:br>
              <a:rPr lang="sk-SK" sz="2200" dirty="0">
                <a:solidFill>
                  <a:schemeClr val="bg1"/>
                </a:solidFill>
              </a:rPr>
            </a:br>
            <a:br>
              <a:rPr lang="sk-SK" sz="2200" dirty="0">
                <a:solidFill>
                  <a:schemeClr val="bg1"/>
                </a:solidFill>
              </a:rPr>
            </a:br>
            <a:br>
              <a:rPr lang="sk-SK" sz="2200" dirty="0">
                <a:solidFill>
                  <a:schemeClr val="bg1"/>
                </a:solidFill>
              </a:rPr>
            </a:br>
            <a:br>
              <a:rPr lang="sk-SK" sz="2200" dirty="0">
                <a:solidFill>
                  <a:schemeClr val="bg1"/>
                </a:solidFill>
              </a:rPr>
            </a:br>
            <a:br>
              <a:rPr lang="sk-SK" sz="2200" dirty="0">
                <a:solidFill>
                  <a:schemeClr val="bg1"/>
                </a:solidFill>
              </a:rPr>
            </a:br>
            <a:br>
              <a:rPr lang="sk-SK" sz="2200" dirty="0">
                <a:solidFill>
                  <a:schemeClr val="bg1"/>
                </a:solidFill>
              </a:rPr>
            </a:br>
            <a:br>
              <a:rPr lang="sk-SK" sz="2200" dirty="0">
                <a:solidFill>
                  <a:schemeClr val="bg1"/>
                </a:solidFill>
              </a:rPr>
            </a:br>
            <a:br>
              <a:rPr lang="sk-SK" sz="2200" dirty="0">
                <a:solidFill>
                  <a:schemeClr val="bg1"/>
                </a:solidFill>
              </a:rPr>
            </a:br>
            <a:br>
              <a:rPr lang="sk-SK" sz="2200" dirty="0">
                <a:solidFill>
                  <a:schemeClr val="bg1"/>
                </a:solidFill>
              </a:rPr>
            </a:br>
            <a:br>
              <a:rPr lang="sk-SK" sz="2200" dirty="0">
                <a:solidFill>
                  <a:schemeClr val="bg1"/>
                </a:solidFill>
              </a:rPr>
            </a:br>
            <a:br>
              <a:rPr lang="sk-SK" sz="2200" dirty="0">
                <a:solidFill>
                  <a:schemeClr val="bg1"/>
                </a:solidFill>
              </a:rPr>
            </a:br>
            <a:br>
              <a:rPr lang="sk-SK" sz="2200" dirty="0">
                <a:solidFill>
                  <a:schemeClr val="bg1"/>
                </a:solidFill>
              </a:rPr>
            </a:br>
            <a:br>
              <a:rPr lang="sk-SK" sz="2200" dirty="0">
                <a:solidFill>
                  <a:schemeClr val="bg1"/>
                </a:solidFill>
              </a:rPr>
            </a:br>
            <a:br>
              <a:rPr lang="sk-SK" sz="2200" dirty="0">
                <a:solidFill>
                  <a:schemeClr val="bg1"/>
                </a:solidFill>
              </a:rPr>
            </a:br>
            <a:br>
              <a:rPr lang="sk-SK" dirty="0"/>
            </a:br>
            <a:r>
              <a:rPr lang="sk-SK" sz="2700" dirty="0">
                <a:solidFill>
                  <a:schemeClr val="bg1"/>
                </a:solidFill>
              </a:rPr>
              <a:t>Názov samostatnej skupiny : Muškátová rodina </a:t>
            </a:r>
            <a:br>
              <a:rPr lang="sk-SK" sz="2700" dirty="0">
                <a:solidFill>
                  <a:schemeClr val="bg1"/>
                </a:solidFill>
              </a:rPr>
            </a:br>
            <a:r>
              <a:rPr lang="sk-SK" sz="2700" dirty="0">
                <a:solidFill>
                  <a:schemeClr val="bg1"/>
                </a:solidFill>
              </a:rPr>
              <a:t>Adresa : Muškátová 42 , 95501 Topoľčany</a:t>
            </a:r>
            <a:br>
              <a:rPr lang="sk-SK" sz="2700" dirty="0">
                <a:solidFill>
                  <a:schemeClr val="bg1"/>
                </a:solidFill>
              </a:rPr>
            </a:br>
            <a:r>
              <a:rPr lang="sk-SK" sz="2700" dirty="0">
                <a:solidFill>
                  <a:schemeClr val="bg1"/>
                </a:solidFill>
              </a:rPr>
              <a:t>Počet zamestnancov : 6 + 2 odborný  tím </a:t>
            </a:r>
            <a:endParaRPr lang="sk-SK" sz="2700" dirty="0"/>
          </a:p>
        </p:txBody>
      </p:sp>
      <p:sp>
        <p:nvSpPr>
          <p:cNvPr id="5" name="Obdĺžnik 4"/>
          <p:cNvSpPr/>
          <p:nvPr/>
        </p:nvSpPr>
        <p:spPr>
          <a:xfrm>
            <a:off x="642910" y="3000371"/>
            <a:ext cx="5929354" cy="3000821"/>
          </a:xfrm>
          <a:prstGeom prst="rect">
            <a:avLst/>
          </a:prstGeom>
        </p:spPr>
        <p:txBody>
          <a:bodyPr wrap="square">
            <a:spAutoFit/>
          </a:bodyPr>
          <a:lstStyle/>
          <a:p>
            <a:pPr>
              <a:lnSpc>
                <a:spcPct val="150000"/>
              </a:lnSpc>
            </a:pPr>
            <a:endParaRPr lang="sk-SK" sz="1400" b="1" dirty="0"/>
          </a:p>
          <a:p>
            <a:pPr>
              <a:lnSpc>
                <a:spcPct val="150000"/>
              </a:lnSpc>
            </a:pPr>
            <a:r>
              <a:rPr lang="sk-SK" sz="1400" b="1" dirty="0">
                <a:solidFill>
                  <a:schemeClr val="tx2">
                    <a:lumMod val="75000"/>
                  </a:schemeClr>
                </a:solidFill>
              </a:rPr>
              <a:t>Koordinátor skupiny</a:t>
            </a:r>
            <a:r>
              <a:rPr lang="sk-SK" sz="1400" b="1" dirty="0"/>
              <a:t>: Helena </a:t>
            </a:r>
            <a:r>
              <a:rPr lang="sk-SK" sz="1400" b="1" dirty="0" err="1"/>
              <a:t>Kunovská</a:t>
            </a:r>
            <a:r>
              <a:rPr lang="sk-SK" sz="1400" b="1" dirty="0"/>
              <a:t> </a:t>
            </a:r>
            <a:endParaRPr lang="sk-SK" sz="1400" dirty="0"/>
          </a:p>
          <a:p>
            <a:pPr>
              <a:lnSpc>
                <a:spcPct val="150000"/>
              </a:lnSpc>
            </a:pPr>
            <a:r>
              <a:rPr lang="sk-SK" sz="1400" b="1" dirty="0"/>
              <a:t>Vychovávateľka:</a:t>
            </a:r>
            <a:r>
              <a:rPr lang="sk-SK" sz="1400" dirty="0"/>
              <a:t> Mgr. Andrea </a:t>
            </a:r>
            <a:r>
              <a:rPr lang="sk-SK" sz="1400" dirty="0" err="1"/>
              <a:t>Gehrer</a:t>
            </a:r>
            <a:r>
              <a:rPr lang="sk-SK" sz="1400" dirty="0"/>
              <a:t> </a:t>
            </a:r>
          </a:p>
          <a:p>
            <a:pPr>
              <a:lnSpc>
                <a:spcPct val="150000"/>
              </a:lnSpc>
            </a:pPr>
            <a:r>
              <a:rPr lang="sk-SK" sz="1400" b="1" dirty="0"/>
              <a:t>Vychovávateľka:</a:t>
            </a:r>
            <a:r>
              <a:rPr lang="sk-SK" sz="1400" dirty="0"/>
              <a:t> Mgr. Dominika </a:t>
            </a:r>
            <a:r>
              <a:rPr lang="sk-SK" sz="1400" dirty="0" err="1"/>
              <a:t>Čížová</a:t>
            </a:r>
            <a:endParaRPr lang="sk-SK" sz="1400" dirty="0"/>
          </a:p>
          <a:p>
            <a:pPr>
              <a:lnSpc>
                <a:spcPct val="150000"/>
              </a:lnSpc>
            </a:pPr>
            <a:r>
              <a:rPr lang="sk-SK" sz="1400" b="1" dirty="0"/>
              <a:t>Pomocná vychovávateľka s ekonomickou agendou: Eva Teplá</a:t>
            </a:r>
            <a:endParaRPr lang="sk-SK" sz="1400" dirty="0"/>
          </a:p>
          <a:p>
            <a:pPr>
              <a:lnSpc>
                <a:spcPct val="150000"/>
              </a:lnSpc>
            </a:pPr>
            <a:r>
              <a:rPr lang="sk-SK" sz="1400" b="1" dirty="0"/>
              <a:t>Pomocná vychovávateľka: </a:t>
            </a:r>
            <a:r>
              <a:rPr lang="sk-SK" sz="1400" dirty="0"/>
              <a:t>Vlasta </a:t>
            </a:r>
            <a:r>
              <a:rPr lang="sk-SK" sz="1400" dirty="0" err="1"/>
              <a:t>Fodorová</a:t>
            </a:r>
            <a:endParaRPr lang="sk-SK" sz="1400" dirty="0"/>
          </a:p>
          <a:p>
            <a:pPr>
              <a:lnSpc>
                <a:spcPct val="150000"/>
              </a:lnSpc>
            </a:pPr>
            <a:r>
              <a:rPr lang="sk-SK" sz="1400" b="1" dirty="0"/>
              <a:t>Pomocný vychovávateľ:</a:t>
            </a:r>
            <a:r>
              <a:rPr lang="sk-SK" sz="1400" dirty="0"/>
              <a:t> Patrik </a:t>
            </a:r>
            <a:r>
              <a:rPr lang="sk-SK" sz="1400" dirty="0" err="1"/>
              <a:t>Meluš</a:t>
            </a:r>
            <a:endParaRPr lang="sk-SK" sz="1400" dirty="0"/>
          </a:p>
          <a:p>
            <a:pPr>
              <a:lnSpc>
                <a:spcPct val="150000"/>
              </a:lnSpc>
            </a:pPr>
            <a:r>
              <a:rPr lang="sk-SK" sz="1400" b="1" dirty="0"/>
              <a:t>Sociálna pracovníčka: </a:t>
            </a:r>
            <a:r>
              <a:rPr lang="sk-SK" sz="1400" dirty="0"/>
              <a:t>Mgr. </a:t>
            </a:r>
            <a:r>
              <a:rPr lang="sk-SK" sz="1400"/>
              <a:t>Zuzana Michalková</a:t>
            </a:r>
            <a:endParaRPr lang="sk-SK" sz="1400" dirty="0"/>
          </a:p>
          <a:p>
            <a:pPr>
              <a:lnSpc>
                <a:spcPct val="150000"/>
              </a:lnSpc>
            </a:pPr>
            <a:r>
              <a:rPr lang="sk-SK" sz="1400" b="1" dirty="0"/>
              <a:t>Psychologička:</a:t>
            </a:r>
            <a:r>
              <a:rPr lang="sk-SK" sz="1400" dirty="0"/>
              <a:t> Mgr. Radka </a:t>
            </a:r>
            <a:r>
              <a:rPr lang="sk-SK" sz="1400" dirty="0" err="1"/>
              <a:t>Dobšíková</a:t>
            </a:r>
            <a:endParaRPr lang="sk-SK"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descr="335567448_950004559347270_7693404155326573021_n.jpg"/>
          <p:cNvPicPr>
            <a:picLocks noGrp="1" noChangeAspect="1"/>
          </p:cNvPicPr>
          <p:nvPr>
            <p:ph idx="1"/>
          </p:nvPr>
        </p:nvPicPr>
        <p:blipFill>
          <a:blip r:embed="rId2"/>
          <a:stretch>
            <a:fillRect/>
          </a:stretch>
        </p:blipFill>
        <p:spPr>
          <a:xfrm>
            <a:off x="500034" y="1524000"/>
            <a:ext cx="4857784" cy="4191016"/>
          </a:xfrm>
        </p:spPr>
      </p:pic>
      <p:sp>
        <p:nvSpPr>
          <p:cNvPr id="3" name="Nadpis 2"/>
          <p:cNvSpPr>
            <a:spLocks noGrp="1"/>
          </p:cNvSpPr>
          <p:nvPr>
            <p:ph type="title"/>
          </p:nvPr>
        </p:nvSpPr>
        <p:spPr/>
        <p:txBody>
          <a:bodyPr>
            <a:normAutofit fontScale="90000"/>
          </a:bodyPr>
          <a:lstStyle/>
          <a:p>
            <a:r>
              <a:rPr lang="sk-SK" dirty="0"/>
              <a:t>Náš Kristián prijal sviatosť prvého sv. prijímania ...</a:t>
            </a:r>
          </a:p>
        </p:txBody>
      </p:sp>
      <p:pic>
        <p:nvPicPr>
          <p:cNvPr id="5" name="Obrázok 4" descr="335764407_206993831919516_3391727271760596660_n.jpg"/>
          <p:cNvPicPr>
            <a:picLocks noChangeAspect="1"/>
          </p:cNvPicPr>
          <p:nvPr/>
        </p:nvPicPr>
        <p:blipFill>
          <a:blip r:embed="rId3"/>
          <a:stretch>
            <a:fillRect/>
          </a:stretch>
        </p:blipFill>
        <p:spPr>
          <a:xfrm>
            <a:off x="5429256" y="1500174"/>
            <a:ext cx="3143272" cy="42148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descr="335981688_594829509180675_6547343765088296841_n.jpg"/>
          <p:cNvPicPr>
            <a:picLocks noGrp="1" noChangeAspect="1"/>
          </p:cNvPicPr>
          <p:nvPr>
            <p:ph idx="1"/>
          </p:nvPr>
        </p:nvPicPr>
        <p:blipFill>
          <a:blip r:embed="rId2"/>
          <a:stretch>
            <a:fillRect/>
          </a:stretch>
        </p:blipFill>
        <p:spPr>
          <a:xfrm>
            <a:off x="714348" y="1643050"/>
            <a:ext cx="3714776" cy="3405198"/>
          </a:xfrm>
        </p:spPr>
      </p:pic>
      <p:sp>
        <p:nvSpPr>
          <p:cNvPr id="3" name="Nadpis 2"/>
          <p:cNvSpPr>
            <a:spLocks noGrp="1"/>
          </p:cNvSpPr>
          <p:nvPr>
            <p:ph type="title"/>
          </p:nvPr>
        </p:nvSpPr>
        <p:spPr/>
        <p:txBody>
          <a:bodyPr>
            <a:normAutofit fontScale="90000"/>
          </a:bodyPr>
          <a:lstStyle/>
          <a:p>
            <a:r>
              <a:rPr lang="sk-SK" dirty="0"/>
              <a:t>Hurá leto ... Koniec školského roka , prázdniny </a:t>
            </a:r>
          </a:p>
        </p:txBody>
      </p:sp>
      <p:pic>
        <p:nvPicPr>
          <p:cNvPr id="5" name="Obrázok 4" descr="335770547_968277024107491_3228608128671499390_n.jpg"/>
          <p:cNvPicPr>
            <a:picLocks noChangeAspect="1"/>
          </p:cNvPicPr>
          <p:nvPr/>
        </p:nvPicPr>
        <p:blipFill>
          <a:blip r:embed="rId3"/>
          <a:stretch>
            <a:fillRect/>
          </a:stretch>
        </p:blipFill>
        <p:spPr>
          <a:xfrm>
            <a:off x="4643438" y="1214422"/>
            <a:ext cx="3286130" cy="450057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descr="335083893_5994233944007007_4744711655984045531_n.jpg"/>
          <p:cNvPicPr>
            <a:picLocks noGrp="1" noChangeAspect="1"/>
          </p:cNvPicPr>
          <p:nvPr>
            <p:ph idx="1"/>
          </p:nvPr>
        </p:nvPicPr>
        <p:blipFill>
          <a:blip r:embed="rId2"/>
          <a:stretch>
            <a:fillRect/>
          </a:stretch>
        </p:blipFill>
        <p:spPr>
          <a:xfrm>
            <a:off x="642910" y="1571612"/>
            <a:ext cx="3429000" cy="4572000"/>
          </a:xfrm>
        </p:spPr>
      </p:pic>
      <p:sp>
        <p:nvSpPr>
          <p:cNvPr id="3" name="Nadpis 2"/>
          <p:cNvSpPr>
            <a:spLocks noGrp="1"/>
          </p:cNvSpPr>
          <p:nvPr>
            <p:ph type="title"/>
          </p:nvPr>
        </p:nvSpPr>
        <p:spPr/>
        <p:txBody>
          <a:bodyPr/>
          <a:lstStyle/>
          <a:p>
            <a:endParaRPr lang="sk-SK"/>
          </a:p>
        </p:txBody>
      </p:sp>
      <p:pic>
        <p:nvPicPr>
          <p:cNvPr id="5" name="Obrázok 4" descr="335927695_1917500221921050_5343406074307389755_n.jpg"/>
          <p:cNvPicPr>
            <a:picLocks noChangeAspect="1"/>
          </p:cNvPicPr>
          <p:nvPr/>
        </p:nvPicPr>
        <p:blipFill>
          <a:blip r:embed="rId3"/>
          <a:stretch>
            <a:fillRect/>
          </a:stretch>
        </p:blipFill>
        <p:spPr>
          <a:xfrm>
            <a:off x="4500562" y="1571612"/>
            <a:ext cx="3714772" cy="457203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descr="335934251_237996838651685_228732075598526347_n.jpg"/>
          <p:cNvPicPr>
            <a:picLocks noGrp="1" noChangeAspect="1"/>
          </p:cNvPicPr>
          <p:nvPr>
            <p:ph idx="1"/>
          </p:nvPr>
        </p:nvPicPr>
        <p:blipFill>
          <a:blip r:embed="rId2"/>
          <a:stretch>
            <a:fillRect/>
          </a:stretch>
        </p:blipFill>
        <p:spPr>
          <a:xfrm>
            <a:off x="1524000" y="1524000"/>
            <a:ext cx="6096000" cy="4191016"/>
          </a:xfrm>
        </p:spPr>
      </p:pic>
      <p:sp>
        <p:nvSpPr>
          <p:cNvPr id="3" name="Nadpis 2"/>
          <p:cNvSpPr>
            <a:spLocks noGrp="1"/>
          </p:cNvSpPr>
          <p:nvPr>
            <p:ph type="title"/>
          </p:nvPr>
        </p:nvSpPr>
        <p:spPr/>
        <p:txBody>
          <a:bodyPr/>
          <a:lstStyle/>
          <a:p>
            <a:r>
              <a:rPr lang="sk-SK" dirty="0"/>
              <a:t>Kúpalisko Topoľčany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descr="335424513_966254238812026_623380188731942485_n.jpg"/>
          <p:cNvPicPr>
            <a:picLocks noGrp="1" noChangeAspect="1"/>
          </p:cNvPicPr>
          <p:nvPr>
            <p:ph idx="1"/>
          </p:nvPr>
        </p:nvPicPr>
        <p:blipFill>
          <a:blip r:embed="rId2"/>
          <a:stretch>
            <a:fillRect/>
          </a:stretch>
        </p:blipFill>
        <p:spPr>
          <a:xfrm>
            <a:off x="1524000" y="1524000"/>
            <a:ext cx="5476892" cy="4572000"/>
          </a:xfrm>
        </p:spPr>
      </p:pic>
      <p:sp>
        <p:nvSpPr>
          <p:cNvPr id="3" name="Nadpis 2"/>
          <p:cNvSpPr>
            <a:spLocks noGrp="1"/>
          </p:cNvSpPr>
          <p:nvPr>
            <p:ph type="title"/>
          </p:nvPr>
        </p:nvSpPr>
        <p:spPr/>
        <p:txBody>
          <a:bodyPr/>
          <a:lstStyle/>
          <a:p>
            <a:r>
              <a:rPr lang="sk-SK" dirty="0"/>
              <a:t>Spoločná chata v </a:t>
            </a:r>
            <a:r>
              <a:rPr lang="sk-SK" dirty="0" err="1"/>
              <a:t>Latkovciach</a:t>
            </a:r>
            <a:r>
              <a:rPr lang="sk-SK"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descr="334868934_571228781706102_3141597434724096321_n.jpg"/>
          <p:cNvPicPr>
            <a:picLocks noGrp="1" noChangeAspect="1"/>
          </p:cNvPicPr>
          <p:nvPr>
            <p:ph idx="1"/>
          </p:nvPr>
        </p:nvPicPr>
        <p:blipFill>
          <a:blip r:embed="rId2"/>
          <a:stretch>
            <a:fillRect/>
          </a:stretch>
        </p:blipFill>
        <p:spPr>
          <a:xfrm>
            <a:off x="1524000" y="1524000"/>
            <a:ext cx="6096000" cy="4572000"/>
          </a:xfrm>
        </p:spPr>
      </p:pic>
      <p:sp>
        <p:nvSpPr>
          <p:cNvPr id="3" name="Nadpis 2"/>
          <p:cNvSpPr>
            <a:spLocks noGrp="1"/>
          </p:cNvSpPr>
          <p:nvPr>
            <p:ph type="title"/>
          </p:nvPr>
        </p:nvSpPr>
        <p:spPr/>
        <p:txBody>
          <a:bodyPr>
            <a:normAutofit/>
          </a:bodyPr>
          <a:lstStyle/>
          <a:p>
            <a:r>
              <a:rPr lang="sk-SK" dirty="0"/>
              <a:t>Bolo nám spolu výborne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descr="335489375_596302372517459_4520234646289028469_n.jpg"/>
          <p:cNvPicPr>
            <a:picLocks noGrp="1" noChangeAspect="1"/>
          </p:cNvPicPr>
          <p:nvPr>
            <p:ph idx="1"/>
          </p:nvPr>
        </p:nvPicPr>
        <p:blipFill>
          <a:blip r:embed="rId2"/>
          <a:stretch>
            <a:fillRect/>
          </a:stretch>
        </p:blipFill>
        <p:spPr>
          <a:xfrm>
            <a:off x="500034" y="1714488"/>
            <a:ext cx="4540264" cy="3405198"/>
          </a:xfrm>
        </p:spPr>
      </p:pic>
      <p:sp>
        <p:nvSpPr>
          <p:cNvPr id="3" name="Nadpis 2"/>
          <p:cNvSpPr>
            <a:spLocks noGrp="1"/>
          </p:cNvSpPr>
          <p:nvPr>
            <p:ph type="title"/>
          </p:nvPr>
        </p:nvSpPr>
        <p:spPr/>
        <p:txBody>
          <a:bodyPr/>
          <a:lstStyle/>
          <a:p>
            <a:r>
              <a:rPr lang="sk-SK" dirty="0"/>
              <a:t>Turistika </a:t>
            </a:r>
            <a:r>
              <a:rPr lang="sk-SK" dirty="0" err="1"/>
              <a:t>Uhrovské</a:t>
            </a:r>
            <a:r>
              <a:rPr lang="sk-SK" dirty="0"/>
              <a:t> podhradie ...</a:t>
            </a:r>
          </a:p>
        </p:txBody>
      </p:sp>
      <p:pic>
        <p:nvPicPr>
          <p:cNvPr id="5" name="Obrázok 4" descr="335971621_3434175836796232_5545993961409700064_n.jpg"/>
          <p:cNvPicPr>
            <a:picLocks noChangeAspect="1"/>
          </p:cNvPicPr>
          <p:nvPr/>
        </p:nvPicPr>
        <p:blipFill>
          <a:blip r:embed="rId3"/>
          <a:stretch>
            <a:fillRect/>
          </a:stretch>
        </p:blipFill>
        <p:spPr>
          <a:xfrm>
            <a:off x="5286380" y="1714488"/>
            <a:ext cx="3500444" cy="428625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descr="335747906_1268124344132208_9019857641780693473_n.jpg"/>
          <p:cNvPicPr>
            <a:picLocks noGrp="1" noChangeAspect="1"/>
          </p:cNvPicPr>
          <p:nvPr>
            <p:ph idx="1"/>
          </p:nvPr>
        </p:nvPicPr>
        <p:blipFill>
          <a:blip r:embed="rId2"/>
          <a:stretch>
            <a:fillRect/>
          </a:stretch>
        </p:blipFill>
        <p:spPr>
          <a:xfrm>
            <a:off x="1524000" y="1524000"/>
            <a:ext cx="6096000" cy="4572000"/>
          </a:xfrm>
        </p:spPr>
      </p:pic>
      <p:sp>
        <p:nvSpPr>
          <p:cNvPr id="3" name="Nadpis 2"/>
          <p:cNvSpPr>
            <a:spLocks noGrp="1"/>
          </p:cNvSpPr>
          <p:nvPr>
            <p:ph type="title"/>
          </p:nvPr>
        </p:nvSpPr>
        <p:spPr/>
        <p:txBody>
          <a:bodyPr/>
          <a:lstStyle/>
          <a:p>
            <a:r>
              <a:rPr lang="sk-SK" dirty="0"/>
              <a:t>Výlet ZOO Bojnice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descr="335561202_501548158857765_6476403687842041088_n.jpg"/>
          <p:cNvPicPr>
            <a:picLocks noGrp="1" noChangeAspect="1"/>
          </p:cNvPicPr>
          <p:nvPr>
            <p:ph idx="1"/>
          </p:nvPr>
        </p:nvPicPr>
        <p:blipFill>
          <a:blip r:embed="rId2"/>
          <a:stretch>
            <a:fillRect/>
          </a:stretch>
        </p:blipFill>
        <p:spPr>
          <a:xfrm>
            <a:off x="978288" y="1524000"/>
            <a:ext cx="7187424" cy="4572000"/>
          </a:xfrm>
        </p:spPr>
      </p:pic>
      <p:sp>
        <p:nvSpPr>
          <p:cNvPr id="3" name="Nadpis 2"/>
          <p:cNvSpPr>
            <a:spLocks noGrp="1"/>
          </p:cNvSpPr>
          <p:nvPr>
            <p:ph type="title"/>
          </p:nvPr>
        </p:nvSpPr>
        <p:spPr/>
        <p:txBody>
          <a:bodyPr>
            <a:normAutofit fontScale="90000"/>
          </a:bodyPr>
          <a:lstStyle/>
          <a:p>
            <a:br>
              <a:rPr lang="sk-SK" dirty="0"/>
            </a:br>
            <a:r>
              <a:rPr lang="sk-SK" sz="2000" dirty="0">
                <a:solidFill>
                  <a:schemeClr val="bg1"/>
                </a:solidFill>
              </a:rPr>
              <a:t>V rámci celodomováckych aktivít sme pre všetky deti z CDR v mesiaci Október pripravili akciu s názvom ,,Hudba spája´´, kde sa deti zoznámili s nedávnym </a:t>
            </a:r>
            <a:r>
              <a:rPr lang="sk-SK" sz="2000" dirty="0">
                <a:solidFill>
                  <a:schemeClr val="tx2">
                    <a:lumMod val="50000"/>
                  </a:schemeClr>
                </a:solidFill>
              </a:rPr>
              <a:t>Superstáristom </a:t>
            </a:r>
            <a:r>
              <a:rPr lang="sk-SK" sz="2000" b="1" dirty="0">
                <a:solidFill>
                  <a:schemeClr val="tx2">
                    <a:lumMod val="50000"/>
                  </a:schemeClr>
                </a:solidFill>
              </a:rPr>
              <a:t>Lacim Hunkom</a:t>
            </a:r>
            <a:r>
              <a:rPr lang="sk-SK" sz="2000" dirty="0">
                <a:solidFill>
                  <a:schemeClr val="bg1"/>
                </a:solidFill>
              </a:rPr>
              <a:t>, ktorý sa počas celej akcie postaral so svojou skupinou o dobrú náladu. Nechýbal ani krátky program , vedomostný kvíz o slovenskej hudbe, bohatá tombola a občerstvenie.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descr="335556556_737777887684764_3598373399819894630_n.jpg"/>
          <p:cNvPicPr>
            <a:picLocks noGrp="1" noChangeAspect="1"/>
          </p:cNvPicPr>
          <p:nvPr>
            <p:ph idx="1"/>
          </p:nvPr>
        </p:nvPicPr>
        <p:blipFill>
          <a:blip r:embed="rId2"/>
          <a:stretch>
            <a:fillRect/>
          </a:stretch>
        </p:blipFill>
        <p:spPr>
          <a:xfrm>
            <a:off x="357158" y="1357298"/>
            <a:ext cx="4161545" cy="2428892"/>
          </a:xfrm>
        </p:spPr>
      </p:pic>
      <p:sp>
        <p:nvSpPr>
          <p:cNvPr id="3" name="Nadpis 2"/>
          <p:cNvSpPr>
            <a:spLocks noGrp="1"/>
          </p:cNvSpPr>
          <p:nvPr>
            <p:ph type="title"/>
          </p:nvPr>
        </p:nvSpPr>
        <p:spPr/>
        <p:txBody>
          <a:bodyPr/>
          <a:lstStyle/>
          <a:p>
            <a:r>
              <a:rPr lang="sk-SK" dirty="0"/>
              <a:t>Koncert 2022</a:t>
            </a:r>
          </a:p>
        </p:txBody>
      </p:sp>
      <p:pic>
        <p:nvPicPr>
          <p:cNvPr id="5" name="Obrázok 4" descr="335606360_1256983668235054_6639446078329736431_n.jpg"/>
          <p:cNvPicPr>
            <a:picLocks noChangeAspect="1"/>
          </p:cNvPicPr>
          <p:nvPr/>
        </p:nvPicPr>
        <p:blipFill>
          <a:blip r:embed="rId3"/>
          <a:stretch>
            <a:fillRect/>
          </a:stretch>
        </p:blipFill>
        <p:spPr>
          <a:xfrm>
            <a:off x="2571736" y="3857628"/>
            <a:ext cx="4204011" cy="2500330"/>
          </a:xfrm>
          <a:prstGeom prst="rect">
            <a:avLst/>
          </a:prstGeom>
        </p:spPr>
      </p:pic>
      <p:pic>
        <p:nvPicPr>
          <p:cNvPr id="6" name="Obrázok 5" descr="335947683_1250135015586128_7288952744896881022_n.jpg"/>
          <p:cNvPicPr>
            <a:picLocks noChangeAspect="1"/>
          </p:cNvPicPr>
          <p:nvPr/>
        </p:nvPicPr>
        <p:blipFill>
          <a:blip r:embed="rId4"/>
          <a:stretch>
            <a:fillRect/>
          </a:stretch>
        </p:blipFill>
        <p:spPr>
          <a:xfrm>
            <a:off x="4643438" y="1428736"/>
            <a:ext cx="4257676" cy="23631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152400"/>
            <a:ext cx="8229600" cy="2062154"/>
          </a:xfrm>
        </p:spPr>
        <p:txBody>
          <a:bodyPr>
            <a:normAutofit/>
          </a:bodyPr>
          <a:lstStyle/>
          <a:p>
            <a:r>
              <a:rPr lang="sk-SK" b="1" dirty="0">
                <a:solidFill>
                  <a:schemeClr val="accent2">
                    <a:lumMod val="40000"/>
                    <a:lumOff val="60000"/>
                  </a:schemeClr>
                </a:solidFill>
              </a:rPr>
              <a:t>Kapacita detí : 10 </a:t>
            </a:r>
            <a:br>
              <a:rPr lang="sk-SK" b="1" dirty="0">
                <a:solidFill>
                  <a:schemeClr val="accent2">
                    <a:lumMod val="40000"/>
                    <a:lumOff val="60000"/>
                  </a:schemeClr>
                </a:solidFill>
              </a:rPr>
            </a:br>
            <a:r>
              <a:rPr lang="sk-SK" b="1" dirty="0">
                <a:solidFill>
                  <a:schemeClr val="accent2">
                    <a:lumMod val="40000"/>
                    <a:lumOff val="60000"/>
                  </a:schemeClr>
                </a:solidFill>
              </a:rPr>
              <a:t> </a:t>
            </a:r>
            <a:r>
              <a:rPr lang="sk-SK" b="1" dirty="0">
                <a:solidFill>
                  <a:schemeClr val="tx2">
                    <a:lumMod val="50000"/>
                  </a:schemeClr>
                </a:solidFill>
              </a:rPr>
              <a:t>Rok 2022 : 8 + 1 mladý dospelý</a:t>
            </a:r>
            <a:br>
              <a:rPr lang="sk-SK" b="1" dirty="0">
                <a:solidFill>
                  <a:schemeClr val="accent2">
                    <a:lumMod val="40000"/>
                    <a:lumOff val="60000"/>
                  </a:schemeClr>
                </a:solidFill>
              </a:rPr>
            </a:br>
            <a:r>
              <a:rPr lang="sk-SK" sz="2800" b="1" dirty="0">
                <a:solidFill>
                  <a:schemeClr val="tx1"/>
                </a:solidFill>
              </a:rPr>
              <a:t>Základné informácie o deťoch </a:t>
            </a:r>
            <a:r>
              <a:rPr lang="sk-SK" b="1" dirty="0">
                <a:solidFill>
                  <a:schemeClr val="tx1"/>
                </a:solidFill>
              </a:rPr>
              <a:t>: </a:t>
            </a:r>
            <a:endParaRPr lang="sk-SK" dirty="0">
              <a:solidFill>
                <a:schemeClr val="tx1"/>
              </a:solidFill>
            </a:endParaRPr>
          </a:p>
        </p:txBody>
      </p:sp>
      <p:graphicFrame>
        <p:nvGraphicFramePr>
          <p:cNvPr id="6" name="Zástupný symbol obsahu 5"/>
          <p:cNvGraphicFramePr>
            <a:graphicFrameLocks noGrp="1"/>
          </p:cNvGraphicFramePr>
          <p:nvPr>
            <p:ph idx="1"/>
          </p:nvPr>
        </p:nvGraphicFramePr>
        <p:xfrm>
          <a:off x="428596" y="2428868"/>
          <a:ext cx="8229600" cy="2013594"/>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tblGrid>
              <a:tr h="595317">
                <a:tc>
                  <a:txBody>
                    <a:bodyPr/>
                    <a:lstStyle/>
                    <a:p>
                      <a:r>
                        <a:rPr lang="sk-SK" sz="1200" dirty="0"/>
                        <a:t>Erik </a:t>
                      </a:r>
                    </a:p>
                  </a:txBody>
                  <a:tcPr/>
                </a:tc>
                <a:tc>
                  <a:txBody>
                    <a:bodyPr/>
                    <a:lstStyle/>
                    <a:p>
                      <a:r>
                        <a:rPr lang="sk-SK" sz="1200" dirty="0" err="1"/>
                        <a:t>Vanessa</a:t>
                      </a:r>
                      <a:endParaRPr lang="sk-SK" sz="1200" dirty="0"/>
                    </a:p>
                  </a:txBody>
                  <a:tcPr/>
                </a:tc>
                <a:tc>
                  <a:txBody>
                    <a:bodyPr/>
                    <a:lstStyle/>
                    <a:p>
                      <a:r>
                        <a:rPr lang="sk-SK" sz="1200" dirty="0"/>
                        <a:t>Patrik </a:t>
                      </a:r>
                    </a:p>
                  </a:txBody>
                  <a:tcPr/>
                </a:tc>
                <a:tc>
                  <a:txBody>
                    <a:bodyPr/>
                    <a:lstStyle/>
                    <a:p>
                      <a:r>
                        <a:rPr lang="sk-SK" sz="1200" dirty="0"/>
                        <a:t>Kristína</a:t>
                      </a:r>
                    </a:p>
                  </a:txBody>
                  <a:tcPr/>
                </a:tc>
                <a:tc>
                  <a:txBody>
                    <a:bodyPr/>
                    <a:lstStyle/>
                    <a:p>
                      <a:r>
                        <a:rPr lang="sk-SK" sz="1200" dirty="0"/>
                        <a:t>Terézia</a:t>
                      </a:r>
                    </a:p>
                  </a:txBody>
                  <a:tcPr/>
                </a:tc>
                <a:tc>
                  <a:txBody>
                    <a:bodyPr/>
                    <a:lstStyle/>
                    <a:p>
                      <a:r>
                        <a:rPr lang="sk-SK" sz="1200" dirty="0" err="1"/>
                        <a:t>Tiffany</a:t>
                      </a:r>
                      <a:endParaRPr lang="sk-SK" sz="1200" dirty="0"/>
                    </a:p>
                  </a:txBody>
                  <a:tcPr/>
                </a:tc>
                <a:tc>
                  <a:txBody>
                    <a:bodyPr/>
                    <a:lstStyle/>
                    <a:p>
                      <a:r>
                        <a:rPr lang="sk-SK" sz="1200" dirty="0" err="1"/>
                        <a:t>Valentino</a:t>
                      </a:r>
                      <a:endParaRPr lang="sk-SK" sz="1200" dirty="0"/>
                    </a:p>
                  </a:txBody>
                  <a:tcPr/>
                </a:tc>
                <a:tc>
                  <a:txBody>
                    <a:bodyPr/>
                    <a:lstStyle/>
                    <a:p>
                      <a:r>
                        <a:rPr lang="sk-SK" sz="1200" dirty="0"/>
                        <a:t>Richard</a:t>
                      </a:r>
                    </a:p>
                  </a:txBody>
                  <a:tcPr/>
                </a:tc>
                <a:tc>
                  <a:txBody>
                    <a:bodyPr/>
                    <a:lstStyle/>
                    <a:p>
                      <a:r>
                        <a:rPr lang="sk-SK" sz="1200" dirty="0"/>
                        <a:t>Kristián</a:t>
                      </a:r>
                    </a:p>
                  </a:txBody>
                  <a:tcPr/>
                </a:tc>
                <a:extLst>
                  <a:ext uri="{0D108BD9-81ED-4DB2-BD59-A6C34878D82A}">
                    <a16:rowId xmlns:a16="http://schemas.microsoft.com/office/drawing/2014/main" val="10000"/>
                  </a:ext>
                </a:extLst>
              </a:tr>
              <a:tr h="595317">
                <a:tc>
                  <a:txBody>
                    <a:bodyPr/>
                    <a:lstStyle/>
                    <a:p>
                      <a:r>
                        <a:rPr lang="sk-SK" sz="1200" dirty="0"/>
                        <a:t>Vek</a:t>
                      </a:r>
                      <a:r>
                        <a:rPr lang="sk-SK" sz="1200" baseline="0" dirty="0"/>
                        <a:t> : 18</a:t>
                      </a:r>
                      <a:endParaRPr lang="sk-SK" sz="1200" dirty="0"/>
                    </a:p>
                  </a:txBody>
                  <a:tcPr/>
                </a:tc>
                <a:tc>
                  <a:txBody>
                    <a:bodyPr/>
                    <a:lstStyle/>
                    <a:p>
                      <a:r>
                        <a:rPr lang="sk-SK" sz="1200" dirty="0"/>
                        <a:t>Vek :</a:t>
                      </a:r>
                      <a:r>
                        <a:rPr lang="sk-SK" sz="1200" baseline="0" dirty="0"/>
                        <a:t> 16</a:t>
                      </a:r>
                      <a:endParaRPr lang="sk-SK" sz="1200" dirty="0"/>
                    </a:p>
                  </a:txBody>
                  <a:tcPr/>
                </a:tc>
                <a:tc>
                  <a:txBody>
                    <a:bodyPr/>
                    <a:lstStyle/>
                    <a:p>
                      <a:r>
                        <a:rPr lang="sk-SK" sz="1200" dirty="0"/>
                        <a:t>Vek : 17</a:t>
                      </a:r>
                    </a:p>
                  </a:txBody>
                  <a:tcPr/>
                </a:tc>
                <a:tc>
                  <a:txBody>
                    <a:bodyPr/>
                    <a:lstStyle/>
                    <a:p>
                      <a:r>
                        <a:rPr lang="sk-SK" sz="1200" dirty="0"/>
                        <a:t>Vek : 15</a:t>
                      </a:r>
                    </a:p>
                  </a:txBody>
                  <a:tcPr/>
                </a:tc>
                <a:tc>
                  <a:txBody>
                    <a:bodyPr/>
                    <a:lstStyle/>
                    <a:p>
                      <a:r>
                        <a:rPr lang="sk-SK" sz="1200" dirty="0"/>
                        <a:t>Vek : 15</a:t>
                      </a:r>
                    </a:p>
                  </a:txBody>
                  <a:tcPr/>
                </a:tc>
                <a:tc>
                  <a:txBody>
                    <a:bodyPr/>
                    <a:lstStyle/>
                    <a:p>
                      <a:r>
                        <a:rPr lang="sk-SK" sz="1200" dirty="0"/>
                        <a:t>Vek : 14</a:t>
                      </a:r>
                    </a:p>
                  </a:txBody>
                  <a:tcPr/>
                </a:tc>
                <a:tc>
                  <a:txBody>
                    <a:bodyPr/>
                    <a:lstStyle/>
                    <a:p>
                      <a:r>
                        <a:rPr lang="sk-SK" sz="1200" dirty="0"/>
                        <a:t>Vek :</a:t>
                      </a:r>
                      <a:r>
                        <a:rPr lang="sk-SK" sz="1200" baseline="0" dirty="0"/>
                        <a:t> 13</a:t>
                      </a:r>
                      <a:endParaRPr lang="sk-SK" sz="1200" dirty="0"/>
                    </a:p>
                  </a:txBody>
                  <a:tcPr/>
                </a:tc>
                <a:tc>
                  <a:txBody>
                    <a:bodyPr/>
                    <a:lstStyle/>
                    <a:p>
                      <a:r>
                        <a:rPr lang="sk-SK" sz="1200" dirty="0"/>
                        <a:t>Vek </a:t>
                      </a:r>
                      <a:r>
                        <a:rPr lang="sk-SK" sz="1200"/>
                        <a:t>: 12</a:t>
                      </a:r>
                      <a:endParaRPr lang="sk-SK" sz="1200" dirty="0"/>
                    </a:p>
                  </a:txBody>
                  <a:tcPr/>
                </a:tc>
                <a:tc>
                  <a:txBody>
                    <a:bodyPr/>
                    <a:lstStyle/>
                    <a:p>
                      <a:r>
                        <a:rPr lang="sk-SK" sz="1200" dirty="0"/>
                        <a:t>Vek : 9</a:t>
                      </a:r>
                    </a:p>
                  </a:txBody>
                  <a:tcPr/>
                </a:tc>
                <a:extLst>
                  <a:ext uri="{0D108BD9-81ED-4DB2-BD59-A6C34878D82A}">
                    <a16:rowId xmlns:a16="http://schemas.microsoft.com/office/drawing/2014/main" val="10001"/>
                  </a:ext>
                </a:extLst>
              </a:tr>
              <a:tr h="595317">
                <a:tc>
                  <a:txBody>
                    <a:bodyPr/>
                    <a:lstStyle/>
                    <a:p>
                      <a:r>
                        <a:rPr lang="sk-SK" sz="1200" dirty="0"/>
                        <a:t>Štúdium : SOŠ</a:t>
                      </a:r>
                      <a:r>
                        <a:rPr lang="sk-SK" sz="1200" baseline="0" dirty="0"/>
                        <a:t> Strojnícka</a:t>
                      </a:r>
                    </a:p>
                    <a:p>
                      <a:r>
                        <a:rPr lang="sk-SK" sz="1200" baseline="0" dirty="0"/>
                        <a:t>3.r</a:t>
                      </a:r>
                      <a:endParaRPr lang="sk-SK" sz="1200" dirty="0"/>
                    </a:p>
                  </a:txBody>
                  <a:tcPr/>
                </a:tc>
                <a:tc>
                  <a:txBody>
                    <a:bodyPr/>
                    <a:lstStyle/>
                    <a:p>
                      <a:r>
                        <a:rPr lang="sk-SK" sz="1200" dirty="0"/>
                        <a:t>Štúdium : SŠI</a:t>
                      </a:r>
                      <a:r>
                        <a:rPr lang="sk-SK" sz="1200" baseline="0" dirty="0"/>
                        <a:t> Hlohovec</a:t>
                      </a:r>
                    </a:p>
                    <a:p>
                      <a:r>
                        <a:rPr lang="sk-SK" sz="1200" baseline="0" dirty="0"/>
                        <a:t>1.r</a:t>
                      </a:r>
                      <a:endParaRPr lang="sk-SK" sz="1200" dirty="0"/>
                    </a:p>
                  </a:txBody>
                  <a:tcPr/>
                </a:tc>
                <a:tc>
                  <a:txBody>
                    <a:bodyPr/>
                    <a:lstStyle/>
                    <a:p>
                      <a:r>
                        <a:rPr lang="sk-SK" sz="1200" dirty="0"/>
                        <a:t>Štúdium:  ZŠ Gogoľova</a:t>
                      </a:r>
                    </a:p>
                    <a:p>
                      <a:r>
                        <a:rPr lang="sk-SK" sz="1200" dirty="0"/>
                        <a:t>9.r</a:t>
                      </a:r>
                    </a:p>
                  </a:txBody>
                  <a:tcPr/>
                </a:tc>
                <a:tc>
                  <a:txBody>
                    <a:bodyPr/>
                    <a:lstStyle/>
                    <a:p>
                      <a:r>
                        <a:rPr lang="sk-SK" sz="1200" dirty="0"/>
                        <a:t>Štúdium : ZŠ Lipová </a:t>
                      </a:r>
                    </a:p>
                    <a:p>
                      <a:r>
                        <a:rPr lang="sk-SK" sz="1200" dirty="0"/>
                        <a:t>9.r</a:t>
                      </a:r>
                    </a:p>
                  </a:txBody>
                  <a:tcPr/>
                </a:tc>
                <a:tc>
                  <a:txBody>
                    <a:bodyPr/>
                    <a:lstStyle/>
                    <a:p>
                      <a:r>
                        <a:rPr lang="sk-SK" sz="1200" dirty="0"/>
                        <a:t>Štádium : ZŠ Škultétyho 7.r</a:t>
                      </a:r>
                    </a:p>
                  </a:txBody>
                  <a:tcPr/>
                </a:tc>
                <a:tc>
                  <a:txBody>
                    <a:bodyPr/>
                    <a:lstStyle/>
                    <a:p>
                      <a:r>
                        <a:rPr lang="sk-SK" sz="1200" dirty="0"/>
                        <a:t>Štúdium : ZŠ Lipová </a:t>
                      </a:r>
                    </a:p>
                    <a:p>
                      <a:r>
                        <a:rPr lang="sk-SK" sz="1200" dirty="0"/>
                        <a:t>6.r</a:t>
                      </a:r>
                    </a:p>
                  </a:txBody>
                  <a:tcPr/>
                </a:tc>
                <a:tc>
                  <a:txBody>
                    <a:bodyPr/>
                    <a:lstStyle/>
                    <a:p>
                      <a:r>
                        <a:rPr lang="sk-SK" sz="1200" dirty="0"/>
                        <a:t>Štúdium : ŠZŠ TO</a:t>
                      </a:r>
                    </a:p>
                    <a:p>
                      <a:r>
                        <a:rPr lang="sk-SK" sz="1200" dirty="0"/>
                        <a:t>6.r</a:t>
                      </a:r>
                    </a:p>
                  </a:txBody>
                  <a:tcPr/>
                </a:tc>
                <a:tc>
                  <a:txBody>
                    <a:bodyPr/>
                    <a:lstStyle/>
                    <a:p>
                      <a:r>
                        <a:rPr lang="sk-SK" sz="1200" dirty="0"/>
                        <a:t>Štúdium : ZŠ Gogoľova 6.r</a:t>
                      </a:r>
                    </a:p>
                  </a:txBody>
                  <a:tcPr/>
                </a:tc>
                <a:tc>
                  <a:txBody>
                    <a:bodyPr/>
                    <a:lstStyle/>
                    <a:p>
                      <a:r>
                        <a:rPr lang="sk-SK" sz="1200" dirty="0"/>
                        <a:t>Štúdium : ZŠ Lipová 4.r</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descr="335442776_729325985355604_4307870144180744421_n.jpg"/>
          <p:cNvPicPr>
            <a:picLocks noGrp="1" noChangeAspect="1"/>
          </p:cNvPicPr>
          <p:nvPr>
            <p:ph idx="1"/>
          </p:nvPr>
        </p:nvPicPr>
        <p:blipFill>
          <a:blip r:embed="rId2"/>
          <a:stretch>
            <a:fillRect/>
          </a:stretch>
        </p:blipFill>
        <p:spPr>
          <a:xfrm>
            <a:off x="1535247" y="1524000"/>
            <a:ext cx="6073506" cy="4572000"/>
          </a:xfrm>
        </p:spPr>
      </p:pic>
      <p:sp>
        <p:nvSpPr>
          <p:cNvPr id="3" name="Nadpis 2"/>
          <p:cNvSpPr>
            <a:spLocks noGrp="1"/>
          </p:cNvSpPr>
          <p:nvPr>
            <p:ph type="title"/>
          </p:nvPr>
        </p:nvSpPr>
        <p:spPr>
          <a:xfrm>
            <a:off x="457200" y="142852"/>
            <a:ext cx="8229600" cy="1228748"/>
          </a:xfrm>
        </p:spPr>
        <p:txBody>
          <a:bodyPr>
            <a:noAutofit/>
          </a:bodyPr>
          <a:lstStyle/>
          <a:p>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br>
              <a:rPr lang="sk-SK" sz="2000" dirty="0"/>
            </a:br>
            <a:r>
              <a:rPr lang="sk-SK" sz="2000" dirty="0">
                <a:solidFill>
                  <a:schemeClr val="bg2">
                    <a:lumMod val="50000"/>
                  </a:schemeClr>
                </a:solidFill>
              </a:rPr>
              <a:t>Veľa krásnych zážitkov sme si odniesli v októbri a v decembri z koncertu, ktorý si pre našu skupinu pripravila jedna skvelá rodina z Topoľčian.  Deti mali možnosť si zaspievať, zatancovať  a zahrať si na rôzne hudobné nástroje. </a:t>
            </a:r>
            <a:br>
              <a:rPr lang="sk-SK" sz="2000" dirty="0"/>
            </a:br>
            <a:endParaRPr lang="sk-SK"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fontScale="92500" lnSpcReduction="10000"/>
          </a:bodyPr>
          <a:lstStyle/>
          <a:p>
            <a:r>
              <a:rPr lang="sk-SK" dirty="0"/>
              <a:t>V mesiaci December sme privítali u nás Mikuláša. Krásnu vianočnú atmosféru si všetky deti aj zamestnanci centra užili na spoločnom posedení v reštaurácii u Šerifa v Topoľčanoch. O príjemnú atmosféru sa postarali aj naše deti svojim programom. Vrcholom večera bol veľký ohňostroj .Záver dňa sme ukončili rozbaľovaním vianočných darčekov, ktorých mali tento rok deti neúrekom. Veľké poďakovanie patrí  sponzorom, ktorý nám počas celého roka pomáhali finančne, ale aj rôznymi sponzorskými darmi a tak aj vďaka nim sme mohli všetkým  deťom z CDR splniť ich tajné sny a želania.  </a:t>
            </a:r>
            <a:br>
              <a:rPr lang="sk-SK" dirty="0"/>
            </a:br>
            <a:r>
              <a:rPr lang="sk-SK" dirty="0"/>
              <a:t>Záver roka 2022 strávilo 6 detí  u svojich rodičov a starých rodičov, 3 deti boli v zimnom tábore </a:t>
            </a:r>
            <a:r>
              <a:rPr lang="sk-SK" dirty="0" err="1"/>
              <a:t>Minibodka</a:t>
            </a:r>
            <a:r>
              <a:rPr lang="sk-SK" dirty="0"/>
              <a:t>.</a:t>
            </a:r>
          </a:p>
        </p:txBody>
      </p:sp>
      <p:sp>
        <p:nvSpPr>
          <p:cNvPr id="3" name="Nadpis 2"/>
          <p:cNvSpPr>
            <a:spLocks noGrp="1"/>
          </p:cNvSpPr>
          <p:nvPr>
            <p:ph type="title"/>
          </p:nvPr>
        </p:nvSpPr>
        <p:spPr/>
        <p:txBody>
          <a:bodyPr>
            <a:normAutofit fontScale="90000"/>
          </a:bodyPr>
          <a:lstStyle/>
          <a:p>
            <a:br>
              <a:rPr lang="sk-SK" dirty="0"/>
            </a:br>
            <a:r>
              <a:rPr lang="sk-SK" dirty="0"/>
              <a:t>Rok 2022 končí ...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descr="335927513_749648433414420_7471158813495913517_n.jpg"/>
          <p:cNvPicPr>
            <a:picLocks noGrp="1" noChangeAspect="1"/>
          </p:cNvPicPr>
          <p:nvPr>
            <p:ph idx="1"/>
          </p:nvPr>
        </p:nvPicPr>
        <p:blipFill>
          <a:blip r:embed="rId2"/>
          <a:stretch>
            <a:fillRect/>
          </a:stretch>
        </p:blipFill>
        <p:spPr>
          <a:xfrm>
            <a:off x="642910" y="1714488"/>
            <a:ext cx="3643338" cy="3190884"/>
          </a:xfrm>
        </p:spPr>
      </p:pic>
      <p:sp>
        <p:nvSpPr>
          <p:cNvPr id="3" name="Nadpis 2"/>
          <p:cNvSpPr>
            <a:spLocks noGrp="1"/>
          </p:cNvSpPr>
          <p:nvPr>
            <p:ph type="title"/>
          </p:nvPr>
        </p:nvSpPr>
        <p:spPr/>
        <p:txBody>
          <a:bodyPr>
            <a:normAutofit fontScale="90000"/>
          </a:bodyPr>
          <a:lstStyle/>
          <a:p>
            <a:r>
              <a:rPr lang="sk-SK" dirty="0"/>
              <a:t>Príchod Mikuláša a slávnostné ukončenie roka 2022 ... </a:t>
            </a:r>
          </a:p>
        </p:txBody>
      </p:sp>
      <p:pic>
        <p:nvPicPr>
          <p:cNvPr id="5" name="Obrázok 4" descr="335922012_3373768046220909_1752805969451285416_n.jpg"/>
          <p:cNvPicPr>
            <a:picLocks noChangeAspect="1"/>
          </p:cNvPicPr>
          <p:nvPr/>
        </p:nvPicPr>
        <p:blipFill>
          <a:blip r:embed="rId3"/>
          <a:stretch>
            <a:fillRect/>
          </a:stretch>
        </p:blipFill>
        <p:spPr>
          <a:xfrm>
            <a:off x="4500562" y="1714488"/>
            <a:ext cx="4297023" cy="471488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a:bodyPr>
          <a:lstStyle/>
          <a:p>
            <a:endParaRPr lang="sk-SK" dirty="0"/>
          </a:p>
          <a:p>
            <a:pPr>
              <a:buNone/>
            </a:pPr>
            <a:endParaRPr lang="sk-SK" dirty="0"/>
          </a:p>
          <a:p>
            <a:pPr>
              <a:buNone/>
            </a:pPr>
            <a:endParaRPr lang="sk-SK" dirty="0">
              <a:solidFill>
                <a:schemeClr val="accent4">
                  <a:lumMod val="60000"/>
                  <a:lumOff val="40000"/>
                </a:schemeClr>
              </a:solidFill>
              <a:latin typeface="Arial Rounded MT Bold" pitchFamily="34" charset="0"/>
            </a:endParaRPr>
          </a:p>
          <a:p>
            <a:pPr>
              <a:buNone/>
            </a:pPr>
            <a:endParaRPr lang="sk-SK" dirty="0">
              <a:solidFill>
                <a:schemeClr val="accent4">
                  <a:lumMod val="60000"/>
                  <a:lumOff val="40000"/>
                </a:schemeClr>
              </a:solidFill>
            </a:endParaRPr>
          </a:p>
          <a:p>
            <a:endParaRPr lang="sk-SK" dirty="0">
              <a:solidFill>
                <a:schemeClr val="accent4">
                  <a:lumMod val="60000"/>
                  <a:lumOff val="40000"/>
                </a:schemeClr>
              </a:solidFill>
            </a:endParaRPr>
          </a:p>
          <a:p>
            <a:endParaRPr lang="sk-SK" dirty="0">
              <a:solidFill>
                <a:schemeClr val="accent4">
                  <a:lumMod val="60000"/>
                  <a:lumOff val="40000"/>
                </a:schemeClr>
              </a:solidFill>
            </a:endParaRPr>
          </a:p>
          <a:p>
            <a:endParaRPr lang="sk-SK" dirty="0">
              <a:solidFill>
                <a:schemeClr val="accent4">
                  <a:lumMod val="60000"/>
                  <a:lumOff val="40000"/>
                </a:schemeClr>
              </a:solidFill>
            </a:endParaRPr>
          </a:p>
          <a:p>
            <a:pPr>
              <a:buNone/>
            </a:pPr>
            <a:r>
              <a:rPr lang="sk-SK" dirty="0">
                <a:solidFill>
                  <a:schemeClr val="accent4">
                    <a:lumMod val="60000"/>
                    <a:lumOff val="40000"/>
                  </a:schemeClr>
                </a:solidFill>
              </a:rPr>
              <a:t>..... Ďakujeme za Vašu priazeň. </a:t>
            </a:r>
          </a:p>
          <a:p>
            <a:pPr>
              <a:buNone/>
            </a:pPr>
            <a:r>
              <a:rPr lang="sk-SK" dirty="0">
                <a:solidFill>
                  <a:schemeClr val="accent4">
                    <a:lumMod val="60000"/>
                    <a:lumOff val="40000"/>
                  </a:schemeClr>
                </a:solidFill>
              </a:rPr>
              <a:t>                                                      Muškátová rodina </a:t>
            </a:r>
          </a:p>
        </p:txBody>
      </p:sp>
      <p:sp>
        <p:nvSpPr>
          <p:cNvPr id="3" name="Nadpis 2"/>
          <p:cNvSpPr>
            <a:spLocks noGrp="1"/>
          </p:cNvSpPr>
          <p:nvPr>
            <p:ph type="title"/>
          </p:nvPr>
        </p:nvSpPr>
        <p:spPr>
          <a:xfrm>
            <a:off x="457200" y="1285860"/>
            <a:ext cx="8229600" cy="1428760"/>
          </a:xfrm>
        </p:spPr>
        <p:txBody>
          <a:bodyPr>
            <a:noAutofit/>
          </a:bodyPr>
          <a:lstStyle/>
          <a:p>
            <a:br>
              <a:rPr lang="sk-SK" sz="2000" dirty="0">
                <a:solidFill>
                  <a:schemeClr val="accent6">
                    <a:lumMod val="50000"/>
                  </a:schemeClr>
                </a:solidFill>
              </a:rPr>
            </a:br>
            <a:r>
              <a:rPr lang="sk-SK" sz="2000" b="1" i="1" dirty="0">
                <a:solidFill>
                  <a:schemeClr val="accent6">
                    <a:lumMod val="50000"/>
                  </a:schemeClr>
                </a:solidFill>
              </a:rPr>
              <a:t>,,Najlepšie dedičstvo, ktoré môžete </a:t>
            </a:r>
            <a:r>
              <a:rPr lang="sk-SK" sz="2000" b="1" i="1">
                <a:solidFill>
                  <a:schemeClr val="accent6">
                    <a:lumMod val="50000"/>
                  </a:schemeClr>
                </a:solidFill>
              </a:rPr>
              <a:t>deťom dať, je </a:t>
            </a:r>
            <a:r>
              <a:rPr lang="sk-SK" sz="2000" b="1" i="1" dirty="0">
                <a:solidFill>
                  <a:schemeClr val="accent6">
                    <a:lumMod val="50000"/>
                  </a:schemeClr>
                </a:solidFill>
              </a:rPr>
              <a:t>niekoľko minút svojho času </a:t>
            </a:r>
            <a:r>
              <a:rPr lang="sk-SK" sz="2000" b="1" i="1">
                <a:solidFill>
                  <a:schemeClr val="accent6">
                    <a:lumMod val="50000"/>
                  </a:schemeClr>
                </a:solidFill>
              </a:rPr>
              <a:t>každý deň. </a:t>
            </a:r>
            <a:r>
              <a:rPr lang="sk-SK" sz="2000" b="1" i="1" dirty="0">
                <a:solidFill>
                  <a:schemeClr val="accent6">
                    <a:lumMod val="50000"/>
                  </a:schemeClr>
                </a:solidFill>
              </a:rPr>
              <a:t>´´</a:t>
            </a:r>
            <a:br>
              <a:rPr lang="sk-SK" sz="2000" dirty="0">
                <a:solidFill>
                  <a:schemeClr val="accent6">
                    <a:lumMod val="50000"/>
                  </a:schemeClr>
                </a:solidFill>
              </a:rPr>
            </a:br>
            <a:endParaRPr lang="sk-SK" sz="2000" dirty="0">
              <a:solidFill>
                <a:schemeClr val="accent6">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fontScale="77500" lnSpcReduction="20000"/>
          </a:bodyPr>
          <a:lstStyle/>
          <a:p>
            <a:r>
              <a:rPr lang="sk-SK" dirty="0"/>
              <a:t>V prvom polroku 2022 sa väčšinou deti vzdelávali dištančnou formou výučby prostredníctvom on-line vzdelávania a prioritne prostredníctvom edukačného portálu </a:t>
            </a:r>
            <a:r>
              <a:rPr lang="sk-SK" dirty="0" err="1"/>
              <a:t>Edupage</a:t>
            </a:r>
            <a:r>
              <a:rPr lang="sk-SK" dirty="0"/>
              <a:t>. Na zlepšovaní školských vyučovacích výsledkov detí sme pracovali  formou plnenia čiastkových cieľov:</a:t>
            </a:r>
          </a:p>
          <a:p>
            <a:r>
              <a:rPr lang="sk-SK" dirty="0"/>
              <a:t>- skvalitňovanie komunikácie v pracovnom kolektíve, zlepšenie systému odovzdávania si informácií o vyučovacích výsledkoch detí</a:t>
            </a:r>
          </a:p>
          <a:p>
            <a:r>
              <a:rPr lang="sk-SK" dirty="0"/>
              <a:t>- skvalitňovanie práce vychovávateľov v </a:t>
            </a:r>
            <a:r>
              <a:rPr lang="sk-SK" dirty="0" err="1"/>
              <a:t>Edupage</a:t>
            </a:r>
            <a:endParaRPr lang="sk-SK" dirty="0"/>
          </a:p>
          <a:p>
            <a:r>
              <a:rPr lang="sk-SK" dirty="0"/>
              <a:t>- kontrola systematickej a každodennej prípravy dieťaťa na vyučovanie </a:t>
            </a:r>
          </a:p>
          <a:p>
            <a:r>
              <a:rPr lang="sk-SK" dirty="0"/>
              <a:t>- spolupráca so školou</a:t>
            </a:r>
          </a:p>
          <a:p>
            <a:r>
              <a:rPr lang="sk-SK" dirty="0"/>
              <a:t>- spolupráca s </a:t>
            </a:r>
            <a:r>
              <a:rPr lang="sk-SK" dirty="0" err="1"/>
              <a:t>CPPPaP</a:t>
            </a:r>
            <a:endParaRPr lang="sk-SK" dirty="0"/>
          </a:p>
          <a:p>
            <a:r>
              <a:rPr lang="sk-SK" dirty="0"/>
              <a:t>Väčšina detí navštevovala bežnú základnú školu, 2 deti  navštevovali špeciálnu školu v meste Topoľčany a 1 chlapec chodil na SOŠ v Bánovciach nad Bebravou.  Od septembra 2022 navštevovalo 1 dievča OUI v Hlohovci. Deti navštevovali záujmové krúžky v školách: počítačový, športový, tvorivé dielne a pod.</a:t>
            </a:r>
          </a:p>
          <a:p>
            <a:endParaRPr lang="sk-SK" dirty="0"/>
          </a:p>
        </p:txBody>
      </p:sp>
      <p:sp>
        <p:nvSpPr>
          <p:cNvPr id="3" name="Nadpis 2"/>
          <p:cNvSpPr>
            <a:spLocks noGrp="1"/>
          </p:cNvSpPr>
          <p:nvPr>
            <p:ph type="title"/>
          </p:nvPr>
        </p:nvSpPr>
        <p:spPr/>
        <p:txBody>
          <a:bodyPr/>
          <a:lstStyle/>
          <a:p>
            <a:r>
              <a:rPr lang="sk-SK" dirty="0"/>
              <a:t>Škola a mimoškolská aktivita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fontScale="62500" lnSpcReduction="20000"/>
          </a:bodyPr>
          <a:lstStyle/>
          <a:p>
            <a:pPr algn="just">
              <a:lnSpc>
                <a:spcPct val="120000"/>
              </a:lnSpc>
            </a:pPr>
            <a:r>
              <a:rPr lang="sk-SK" sz="2800" dirty="0"/>
              <a:t>Prípadová konferencia je plánované a koordinované spoločné stretnutie dieťaťa (ak je to vhodné a účelné), jeho rodiny a všetkých, ktorí pre dieťa predstavujú alebo môžu predstavovať podpornú sociálnu sieť. </a:t>
            </a:r>
          </a:p>
          <a:p>
            <a:pPr algn="just">
              <a:lnSpc>
                <a:spcPct val="120000"/>
              </a:lnSpc>
            </a:pPr>
            <a:r>
              <a:rPr lang="sk-SK" sz="2800" dirty="0"/>
              <a:t>Cieľom je výmena informácií, zhodnotenie situácie dieťaťa a jeho rodiny, hľadanie optimálneho riešenia a plánovania spoločného postupu, ktorý povedie k napĺňaniu potrieb dieťaťa. </a:t>
            </a:r>
          </a:p>
          <a:p>
            <a:pPr algn="just">
              <a:lnSpc>
                <a:spcPct val="120000"/>
              </a:lnSpc>
            </a:pPr>
            <a:r>
              <a:rPr lang="sk-SK" sz="2800" dirty="0"/>
              <a:t>Centrum organizuje metodickú prípadovú konferenciu za účasti orgánu </a:t>
            </a:r>
            <a:r>
              <a:rPr lang="sk-SK" sz="2800" dirty="0" err="1"/>
              <a:t>SPODaSK</a:t>
            </a:r>
            <a:r>
              <a:rPr lang="sk-SK" sz="2800" dirty="0"/>
              <a:t> a rodičov ihneď a najneskôr do jedného mesiaca po prijatí dieťaťa do centra. Potom je to každého pol roka, teda dieťa má počas 1 roka 2x prípadovú konferenciu. Centrum pozýva na ňu rodičov, príbuzných, osoby blízke dieťaťu, zástupcov orgánu </a:t>
            </a:r>
            <a:r>
              <a:rPr lang="sk-SK" sz="2800" dirty="0" err="1"/>
              <a:t>SPODaSK</a:t>
            </a:r>
            <a:r>
              <a:rPr lang="sk-SK" sz="2800" dirty="0"/>
              <a:t>, zástupcov obce, školy, ktorú dieťa navštevovalo v rodine a ktorú navštevuje počas umiestnenia v centre, predstaviteľov cirkvi a iné subjekty, ktoré sa podieľajú na procese pomoci dieťaťu a jeho rodine. </a:t>
            </a:r>
          </a:p>
          <a:p>
            <a:pPr algn="just">
              <a:lnSpc>
                <a:spcPct val="120000"/>
              </a:lnSpc>
            </a:pPr>
            <a:r>
              <a:rPr lang="sk-SK" sz="2800" dirty="0"/>
              <a:t>Na prípadovej konferencii sa stanovuje hlavný cieľ sociálnej práce, úlohy pre zúčastnené subjekty na naplnení cieľa a kritérium zmeny v rodine. </a:t>
            </a:r>
          </a:p>
          <a:p>
            <a:endParaRPr lang="sk-SK" dirty="0"/>
          </a:p>
        </p:txBody>
      </p:sp>
      <p:sp>
        <p:nvSpPr>
          <p:cNvPr id="3" name="Nadpis 2"/>
          <p:cNvSpPr>
            <a:spLocks noGrp="1"/>
          </p:cNvSpPr>
          <p:nvPr>
            <p:ph type="title"/>
          </p:nvPr>
        </p:nvSpPr>
        <p:spPr/>
        <p:txBody>
          <a:bodyPr/>
          <a:lstStyle/>
          <a:p>
            <a:r>
              <a:rPr lang="sk-SK" dirty="0">
                <a:solidFill>
                  <a:srgbClr val="00B0F0"/>
                </a:solidFill>
              </a:rPr>
              <a:t>Prípadová konferencia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lstStyle/>
          <a:p>
            <a:r>
              <a:rPr lang="sk-SK" sz="2800" dirty="0"/>
              <a:t>Príchod nového dieťaťa – Kristína </a:t>
            </a:r>
          </a:p>
          <a:p>
            <a:pPr>
              <a:buNone/>
            </a:pPr>
            <a:r>
              <a:rPr lang="sk-SK" sz="2800" dirty="0"/>
              <a:t>                       </a:t>
            </a:r>
            <a:r>
              <a:rPr lang="sk-SK" sz="2400" dirty="0">
                <a:solidFill>
                  <a:schemeClr val="tx2">
                    <a:lumMod val="75000"/>
                  </a:schemeClr>
                </a:solidFill>
              </a:rPr>
              <a:t>  ( Marec 2022 ) </a:t>
            </a:r>
          </a:p>
        </p:txBody>
      </p:sp>
      <p:sp>
        <p:nvSpPr>
          <p:cNvPr id="3" name="Nadpis 2"/>
          <p:cNvSpPr>
            <a:spLocks noGrp="1"/>
          </p:cNvSpPr>
          <p:nvPr>
            <p:ph type="title"/>
          </p:nvPr>
        </p:nvSpPr>
        <p:spPr/>
        <p:txBody>
          <a:bodyPr/>
          <a:lstStyle/>
          <a:p>
            <a:r>
              <a:rPr lang="sk-SK" sz="3200" dirty="0">
                <a:solidFill>
                  <a:schemeClr val="tx2">
                    <a:lumMod val="75000"/>
                  </a:schemeClr>
                </a:solidFill>
              </a:rPr>
              <a:t>Pohyb detí na skupine v roku 2022</a:t>
            </a:r>
            <a:r>
              <a:rPr lang="sk-SK" sz="4400" dirty="0"/>
              <a:t>:</a:t>
            </a:r>
            <a:endParaRPr lang="sk-SK" dirty="0"/>
          </a:p>
        </p:txBody>
      </p:sp>
      <p:pic>
        <p:nvPicPr>
          <p:cNvPr id="4" name="Obrázok 3" descr="335450949_1567316807013706_8037337950147115182_n.jpg"/>
          <p:cNvPicPr>
            <a:picLocks noChangeAspect="1"/>
          </p:cNvPicPr>
          <p:nvPr/>
        </p:nvPicPr>
        <p:blipFill>
          <a:blip r:embed="rId2"/>
          <a:stretch>
            <a:fillRect/>
          </a:stretch>
        </p:blipFill>
        <p:spPr>
          <a:xfrm>
            <a:off x="5072067" y="2071678"/>
            <a:ext cx="2786082" cy="3857652"/>
          </a:xfrm>
          <a:prstGeom prst="rect">
            <a:avLst/>
          </a:prstGeom>
        </p:spPr>
      </p:pic>
      <p:pic>
        <p:nvPicPr>
          <p:cNvPr id="5" name="Obrázok 4" descr="334897987_754048636035688_1726776535187729574_n.jpg"/>
          <p:cNvPicPr>
            <a:picLocks noChangeAspect="1"/>
          </p:cNvPicPr>
          <p:nvPr/>
        </p:nvPicPr>
        <p:blipFill>
          <a:blip r:embed="rId3"/>
          <a:stretch>
            <a:fillRect/>
          </a:stretch>
        </p:blipFill>
        <p:spPr>
          <a:xfrm>
            <a:off x="1428728" y="2857495"/>
            <a:ext cx="2428892" cy="281204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a:bodyPr>
          <a:lstStyle/>
          <a:p>
            <a:r>
              <a:rPr lang="sk-SK" sz="1800" dirty="0"/>
              <a:t>Starostlivosti o vonkajšie prostredie, skrášľovanie prostredia, výsadba kvetov, varenie, pečenie ... </a:t>
            </a:r>
          </a:p>
          <a:p>
            <a:endParaRPr lang="sk-SK" sz="1800" dirty="0"/>
          </a:p>
        </p:txBody>
      </p:sp>
      <p:sp>
        <p:nvSpPr>
          <p:cNvPr id="3" name="Nadpis 2"/>
          <p:cNvSpPr>
            <a:spLocks noGrp="1"/>
          </p:cNvSpPr>
          <p:nvPr>
            <p:ph type="title"/>
          </p:nvPr>
        </p:nvSpPr>
        <p:spPr/>
        <p:txBody>
          <a:bodyPr>
            <a:normAutofit/>
          </a:bodyPr>
          <a:lstStyle/>
          <a:p>
            <a:r>
              <a:rPr lang="sk-SK" sz="2400" dirty="0">
                <a:solidFill>
                  <a:schemeClr val="accent6">
                    <a:lumMod val="50000"/>
                  </a:schemeClr>
                </a:solidFill>
              </a:rPr>
              <a:t>V rámci osamostatňovania a nadobúdania zručnosti sme sa tento rok zamerali na získanie praktických zručností v oblasti:</a:t>
            </a:r>
            <a:endParaRPr lang="sk-SK" sz="2400" dirty="0"/>
          </a:p>
        </p:txBody>
      </p:sp>
      <p:pic>
        <p:nvPicPr>
          <p:cNvPr id="4" name="Obrázok 3" descr="335415864_756426389321486_9210471313315789177_n.jpg"/>
          <p:cNvPicPr>
            <a:picLocks noChangeAspect="1"/>
          </p:cNvPicPr>
          <p:nvPr/>
        </p:nvPicPr>
        <p:blipFill>
          <a:blip r:embed="rId2"/>
          <a:stretch>
            <a:fillRect/>
          </a:stretch>
        </p:blipFill>
        <p:spPr>
          <a:xfrm>
            <a:off x="785786" y="2571744"/>
            <a:ext cx="2928958" cy="3714776"/>
          </a:xfrm>
          <a:prstGeom prst="rect">
            <a:avLst/>
          </a:prstGeom>
        </p:spPr>
      </p:pic>
      <p:pic>
        <p:nvPicPr>
          <p:cNvPr id="5" name="Obrázok 4" descr="335780776_1407941606675800_908246399307851927_n.jpg"/>
          <p:cNvPicPr>
            <a:picLocks noChangeAspect="1"/>
          </p:cNvPicPr>
          <p:nvPr/>
        </p:nvPicPr>
        <p:blipFill>
          <a:blip r:embed="rId3"/>
          <a:stretch>
            <a:fillRect/>
          </a:stretch>
        </p:blipFill>
        <p:spPr>
          <a:xfrm>
            <a:off x="3875478" y="2571744"/>
            <a:ext cx="3268271" cy="371477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descr="335597551_144469958250039_7159354647233344800_n.jpg"/>
          <p:cNvPicPr>
            <a:picLocks noGrp="1" noChangeAspect="1"/>
          </p:cNvPicPr>
          <p:nvPr>
            <p:ph idx="1"/>
          </p:nvPr>
        </p:nvPicPr>
        <p:blipFill>
          <a:blip r:embed="rId2"/>
          <a:stretch>
            <a:fillRect/>
          </a:stretch>
        </p:blipFill>
        <p:spPr>
          <a:xfrm>
            <a:off x="714348" y="1500174"/>
            <a:ext cx="3429000" cy="4572000"/>
          </a:xfrm>
        </p:spPr>
      </p:pic>
      <p:sp>
        <p:nvSpPr>
          <p:cNvPr id="3" name="Nadpis 2"/>
          <p:cNvSpPr>
            <a:spLocks noGrp="1"/>
          </p:cNvSpPr>
          <p:nvPr>
            <p:ph type="title"/>
          </p:nvPr>
        </p:nvSpPr>
        <p:spPr/>
        <p:txBody>
          <a:bodyPr>
            <a:normAutofit fontScale="90000"/>
          </a:bodyPr>
          <a:lstStyle/>
          <a:p>
            <a:r>
              <a:rPr lang="sk-SK" dirty="0"/>
              <a:t>O svoj domček sa staráme s radosťou a s úsmevom na tvári ... </a:t>
            </a:r>
            <a:r>
              <a:rPr lang="sk-SK" dirty="0">
                <a:sym typeface="Wingdings" pitchFamily="2" charset="2"/>
              </a:rPr>
              <a:t></a:t>
            </a:r>
            <a:endParaRPr lang="sk-SK" dirty="0"/>
          </a:p>
        </p:txBody>
      </p:sp>
      <p:pic>
        <p:nvPicPr>
          <p:cNvPr id="5" name="Obrázok 4" descr="335450937_2185526968311567_871834078027344991_n.jpg"/>
          <p:cNvPicPr>
            <a:picLocks noChangeAspect="1"/>
          </p:cNvPicPr>
          <p:nvPr/>
        </p:nvPicPr>
        <p:blipFill>
          <a:blip r:embed="rId3"/>
          <a:stretch>
            <a:fillRect/>
          </a:stretch>
        </p:blipFill>
        <p:spPr>
          <a:xfrm>
            <a:off x="4500562" y="1428736"/>
            <a:ext cx="3786214" cy="46434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descr="335430931_535754182100038_7501602139379585302_n.jpg"/>
          <p:cNvPicPr>
            <a:picLocks noGrp="1" noChangeAspect="1"/>
          </p:cNvPicPr>
          <p:nvPr>
            <p:ph idx="1"/>
          </p:nvPr>
        </p:nvPicPr>
        <p:blipFill>
          <a:blip r:embed="rId2"/>
          <a:stretch>
            <a:fillRect/>
          </a:stretch>
        </p:blipFill>
        <p:spPr>
          <a:xfrm>
            <a:off x="714348" y="1500174"/>
            <a:ext cx="3429000" cy="4572000"/>
          </a:xfrm>
        </p:spPr>
      </p:pic>
      <p:sp>
        <p:nvSpPr>
          <p:cNvPr id="3" name="Nadpis 2"/>
          <p:cNvSpPr>
            <a:spLocks noGrp="1"/>
          </p:cNvSpPr>
          <p:nvPr>
            <p:ph type="title"/>
          </p:nvPr>
        </p:nvSpPr>
        <p:spPr/>
        <p:txBody>
          <a:bodyPr>
            <a:normAutofit/>
          </a:bodyPr>
          <a:lstStyle/>
          <a:p>
            <a:r>
              <a:rPr lang="sk-SK" sz="3200" dirty="0"/>
              <a:t>Aj v kuchyni naše výsledky vždy stoja zato </a:t>
            </a:r>
            <a:r>
              <a:rPr lang="sk-SK" sz="3200" dirty="0">
                <a:sym typeface="Wingdings" pitchFamily="2" charset="2"/>
              </a:rPr>
              <a:t> </a:t>
            </a:r>
            <a:endParaRPr lang="sk-SK" sz="3200" dirty="0"/>
          </a:p>
        </p:txBody>
      </p:sp>
      <p:pic>
        <p:nvPicPr>
          <p:cNvPr id="5" name="Obrázok 4" descr="335514712_229111066347925_4716518479057669236_n.jpg"/>
          <p:cNvPicPr>
            <a:picLocks noChangeAspect="1"/>
          </p:cNvPicPr>
          <p:nvPr/>
        </p:nvPicPr>
        <p:blipFill>
          <a:blip r:embed="rId3"/>
          <a:stretch>
            <a:fillRect/>
          </a:stretch>
        </p:blipFill>
        <p:spPr>
          <a:xfrm>
            <a:off x="4572000" y="1500174"/>
            <a:ext cx="3571882" cy="4500594"/>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284</TotalTime>
  <Words>1592</Words>
  <Application>Microsoft Office PowerPoint</Application>
  <PresentationFormat>Prezentácia na obrazovke (4:3)</PresentationFormat>
  <Paragraphs>115</Paragraphs>
  <Slides>33</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33</vt:i4>
      </vt:variant>
    </vt:vector>
  </HeadingPairs>
  <TitlesOfParts>
    <vt:vector size="37" baseType="lpstr">
      <vt:lpstr>Arial Rounded MT Bold</vt:lpstr>
      <vt:lpstr>Constantia</vt:lpstr>
      <vt:lpstr>Wingdings 2</vt:lpstr>
      <vt:lpstr>Papier</vt:lpstr>
      <vt:lpstr>MUŠKÁTOVÁ RODINA</vt:lpstr>
      <vt:lpstr>               Názov samostatnej skupiny : Muškátová rodina  Adresa : Muškátová 42 , 95501 Topoľčany Počet zamestnancov : 6 + 2 odborný  tím </vt:lpstr>
      <vt:lpstr>Kapacita detí : 10   Rok 2022 : 8 + 1 mladý dospelý Základné informácie o deťoch : </vt:lpstr>
      <vt:lpstr>Škola a mimoškolská aktivita</vt:lpstr>
      <vt:lpstr>Prípadová konferencia </vt:lpstr>
      <vt:lpstr>Pohyb detí na skupine v roku 2022:</vt:lpstr>
      <vt:lpstr>V rámci osamostatňovania a nadobúdania zručnosti sme sa tento rok zamerali na získanie praktických zručností v oblasti:</vt:lpstr>
      <vt:lpstr>O svoj domček sa staráme s radosťou a s úsmevom na tvári ... </vt:lpstr>
      <vt:lpstr>Aj v kuchyni naše výsledky vždy stoja zato  </vt:lpstr>
      <vt:lpstr>Hlavne, že nám chutí ... </vt:lpstr>
      <vt:lpstr>Vzdelávacie, preventívne aktivity</vt:lpstr>
      <vt:lpstr>Športové ,duchovné ,kultúrne a iné aktivity...</vt:lpstr>
      <vt:lpstr>Prezentácia programu PowerPoint</vt:lpstr>
      <vt:lpstr>Fotodokumentácia ... ...Vedomostné kvízy máme radi </vt:lpstr>
      <vt:lpstr>Opekačka s poľovníkmi- Nitrianska Blatnica </vt:lpstr>
      <vt:lpstr>Piknik – Bánovce nad Bebravou</vt:lpstr>
      <vt:lpstr>Pomáhame Ukrajine ...</vt:lpstr>
      <vt:lpstr>Výlet v Nitre – Spoločenská aktivita , návšteva kina </vt:lpstr>
      <vt:lpstr>Návšteva výstavy v železničnom gete , spojená s opekačkou </vt:lpstr>
      <vt:lpstr>Náš Kristián prijal sviatosť prvého sv. prijímania ...</vt:lpstr>
      <vt:lpstr>Hurá leto ... Koniec školského roka , prázdniny </vt:lpstr>
      <vt:lpstr>Prezentácia programu PowerPoint</vt:lpstr>
      <vt:lpstr>Kúpalisko Topoľčany </vt:lpstr>
      <vt:lpstr>Spoločná chata v Latkovciach </vt:lpstr>
      <vt:lpstr>Bolo nám spolu výborne ...</vt:lpstr>
      <vt:lpstr>Turistika Uhrovské podhradie ...</vt:lpstr>
      <vt:lpstr>Výlet ZOO Bojnice </vt:lpstr>
      <vt:lpstr> V rámci celodomováckych aktivít sme pre všetky deti z CDR v mesiaci Október pripravili akciu s názvom ,,Hudba spája´´, kde sa deti zoznámili s nedávnym Superstáristom Lacim Hunkom, ktorý sa počas celej akcie postaral so svojou skupinou o dobrú náladu. Nechýbal ani krátky program , vedomostný kvíz o slovenskej hudbe, bohatá tombola a občerstvenie. </vt:lpstr>
      <vt:lpstr>Koncert 2022</vt:lpstr>
      <vt:lpstr>                                    Veľa krásnych zážitkov sme si odniesli v októbri a v decembri z koncertu, ktorý si pre našu skupinu pripravila jedna skvelá rodina z Topoľčian.  Deti mali možnosť si zaspievať, zatancovať  a zahrať si na rôzne hudobné nástroje.  </vt:lpstr>
      <vt:lpstr> Rok 2022 končí ... </vt:lpstr>
      <vt:lpstr>Príchod Mikuláša a slávnostné ukončenie roka 2022 ... </vt:lpstr>
      <vt:lpstr> ,,Najlepšie dedičstvo, ktoré môžete deťom dať, je niekoľko minút svojho času každý deň.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MUŠKÁTOVÁ RODINA</dc:title>
  <dc:creator>Dominika</dc:creator>
  <cp:lastModifiedBy>Hrdý Kristián I.A</cp:lastModifiedBy>
  <cp:revision>28</cp:revision>
  <dcterms:created xsi:type="dcterms:W3CDTF">2023-03-12T10:16:54Z</dcterms:created>
  <dcterms:modified xsi:type="dcterms:W3CDTF">2023-03-13T12:06:46Z</dcterms:modified>
</cp:coreProperties>
</file>